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Oswald"/>
      <p:regular r:id="rId21"/>
      <p:bold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Oswald-bold.fntdata"/><Relationship Id="rId21" Type="http://schemas.openxmlformats.org/officeDocument/2006/relationships/font" Target="fonts/Oswald-regular.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ee4171ade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ee4171ade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ee4171ade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ee4171ade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ee4171ade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ee4171ade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6ee4171ade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ee4171ade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ee4171ade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ee4171ade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ee4171ade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ee4171ade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ee4171ade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ee4171ade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6ee4171ade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ee4171ade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6ee4171ade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ee4171ade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ee4171ade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ee4171ade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rgbClr val="26D5FF"/>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Clr>
                <a:srgbClr val="0B5394"/>
              </a:buClr>
              <a:buSzPts val="3600"/>
              <a:buFont typeface="Oswald"/>
              <a:buNone/>
              <a:defRPr b="1" sz="3600">
                <a:solidFill>
                  <a:srgbClr val="0B5394"/>
                </a:solidFill>
                <a:latin typeface="Oswald"/>
                <a:ea typeface="Oswald"/>
                <a:cs typeface="Oswald"/>
                <a:sym typeface="Oswald"/>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rgbClr val="26D5FF"/>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rgbClr val="E06666"/>
              </a:buClr>
              <a:buSzPts val="2800"/>
              <a:buFont typeface="Oswald"/>
              <a:buNone/>
              <a:defRPr b="1">
                <a:solidFill>
                  <a:srgbClr val="E06666"/>
                </a:solidFill>
                <a:latin typeface="Oswald"/>
                <a:ea typeface="Oswald"/>
                <a:cs typeface="Oswald"/>
                <a:sym typeface="Oswald"/>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rgbClr val="A4EB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rgbClr val="0B5394"/>
              </a:buClr>
              <a:buSzPts val="2800"/>
              <a:buFont typeface="Oswald"/>
              <a:buNone/>
              <a:defRPr b="1">
                <a:solidFill>
                  <a:srgbClr val="0B5394"/>
                </a:solidFill>
                <a:latin typeface="Oswald"/>
                <a:ea typeface="Oswald"/>
                <a:cs typeface="Oswald"/>
                <a:sym typeface="Oswald"/>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rgbClr val="A4EBA4"/>
              </a:buClr>
              <a:buSzPts val="2800"/>
              <a:buFont typeface="Oswald"/>
              <a:buNone/>
              <a:defRPr b="1">
                <a:solidFill>
                  <a:srgbClr val="A4EBA4"/>
                </a:solidFill>
                <a:latin typeface="Oswald"/>
                <a:ea typeface="Oswald"/>
                <a:cs typeface="Oswald"/>
                <a:sym typeface="Oswald"/>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www.youtube.com/watch?v=cMdf9FfnT5A"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www.youtube.com/watch?v=7VBrYBcxFPE"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06666"/>
        </a:solidFill>
      </p:bgPr>
    </p:bg>
    <p:spTree>
      <p:nvGrpSpPr>
        <p:cNvPr id="63" name="Shape 63"/>
        <p:cNvGrpSpPr/>
        <p:nvPr/>
      </p:nvGrpSpPr>
      <p:grpSpPr>
        <a:xfrm>
          <a:off x="0" y="0"/>
          <a:ext cx="0" cy="0"/>
          <a:chOff x="0" y="0"/>
          <a:chExt cx="0" cy="0"/>
        </a:xfrm>
      </p:grpSpPr>
      <p:pic>
        <p:nvPicPr>
          <p:cNvPr id="64" name="Google Shape;64;p13"/>
          <p:cNvPicPr preferRelativeResize="0"/>
          <p:nvPr/>
        </p:nvPicPr>
        <p:blipFill>
          <a:blip r:embed="rId3">
            <a:alphaModFix/>
          </a:blip>
          <a:stretch>
            <a:fillRect/>
          </a:stretch>
        </p:blipFill>
        <p:spPr>
          <a:xfrm flipH="1" rot="-959997">
            <a:off x="5671383" y="490778"/>
            <a:ext cx="2940664" cy="1822226"/>
          </a:xfrm>
          <a:prstGeom prst="rect">
            <a:avLst/>
          </a:prstGeom>
          <a:noFill/>
          <a:ln>
            <a:noFill/>
          </a:ln>
        </p:spPr>
      </p:pic>
      <p:sp>
        <p:nvSpPr>
          <p:cNvPr id="65" name="Google Shape;65;p13"/>
          <p:cNvSpPr txBox="1"/>
          <p:nvPr>
            <p:ph type="ctrTitle"/>
          </p:nvPr>
        </p:nvSpPr>
        <p:spPr>
          <a:xfrm>
            <a:off x="311700" y="539725"/>
            <a:ext cx="60825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rgbClr val="26D5FF"/>
                </a:solidFill>
                <a:latin typeface="Oswald"/>
                <a:ea typeface="Oswald"/>
                <a:cs typeface="Oswald"/>
                <a:sym typeface="Oswald"/>
              </a:rPr>
              <a:t>Boundaries </a:t>
            </a:r>
            <a:endParaRPr sz="6000">
              <a:solidFill>
                <a:srgbClr val="26D5FF"/>
              </a:solidFill>
              <a:latin typeface="Oswald"/>
              <a:ea typeface="Oswald"/>
              <a:cs typeface="Oswald"/>
              <a:sym typeface="Oswald"/>
            </a:endParaRPr>
          </a:p>
          <a:p>
            <a:pPr indent="0" lvl="0" marL="0" rtl="0" algn="l">
              <a:spcBef>
                <a:spcPts val="0"/>
              </a:spcBef>
              <a:spcAft>
                <a:spcPts val="0"/>
              </a:spcAft>
              <a:buNone/>
            </a:pPr>
            <a:r>
              <a:rPr lang="en" sz="6000">
                <a:solidFill>
                  <a:srgbClr val="26D5FF"/>
                </a:solidFill>
                <a:latin typeface="Oswald"/>
                <a:ea typeface="Oswald"/>
                <a:cs typeface="Oswald"/>
                <a:sym typeface="Oswald"/>
              </a:rPr>
              <a:t>Espace Personnel</a:t>
            </a:r>
            <a:endParaRPr sz="6000">
              <a:solidFill>
                <a:srgbClr val="26D5FF"/>
              </a:solidFill>
              <a:latin typeface="Oswald"/>
              <a:ea typeface="Oswald"/>
              <a:cs typeface="Oswald"/>
              <a:sym typeface="Oswald"/>
            </a:endParaRPr>
          </a:p>
        </p:txBody>
      </p:sp>
      <p:sp>
        <p:nvSpPr>
          <p:cNvPr id="66" name="Google Shape;66;p13"/>
          <p:cNvSpPr txBox="1"/>
          <p:nvPr>
            <p:ph idx="1" type="subTitle"/>
          </p:nvPr>
        </p:nvSpPr>
        <p:spPr>
          <a:xfrm>
            <a:off x="311700" y="27167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D85C6"/>
                </a:solidFill>
              </a:rPr>
              <a:t>Rochambeau Counseling Department</a:t>
            </a:r>
            <a:endParaRPr>
              <a:solidFill>
                <a:srgbClr val="3D85C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 Personal Space Song</a:t>
            </a:r>
            <a:endParaRPr/>
          </a:p>
          <a:p>
            <a:pPr indent="0" lvl="0" marL="0" rtl="0" algn="l">
              <a:spcBef>
                <a:spcPts val="0"/>
              </a:spcBef>
              <a:spcAft>
                <a:spcPts val="0"/>
              </a:spcAft>
              <a:buNone/>
            </a:pPr>
            <a:r>
              <a:rPr lang="en"/>
              <a:t>Vidéo - Chanson de l'espace personnel</a:t>
            </a:r>
            <a:endParaRPr/>
          </a:p>
        </p:txBody>
      </p:sp>
      <p:pic>
        <p:nvPicPr>
          <p:cNvPr descr="&quot;The Personal Space Song&quot; teaches kids about personal space, keeping hands to themselves, and treating others with kindness and respect. It gives some tips to remember how much space to give your friends, and puts a fun and funny spin on this important subject. A great way to teach kids how to get along with classmates and teachers as preschoolers get ready to start school and learn how to get along well with others in a classroom environment.&#10;&#10;Samsung Kids Originals were created to help teach preschoolers about math, reading, science and social skills in a format that they'll enjoy and remember. All videos are included in the Samsung Kids app, available for download on the Google Play store, and that comes pre-loaded on every Samsung Kids Galaxy E Tab! &#10;&#10;Watch more Samsung Kids Originals at https://www.youtube.com/channel/UCD3zOQ9bxEf4J-B8aOx6LWQ&#10;&#10;SUBSCRIBE for new videos! https://www.youtube.com/channel/UCFFrNdXki9s2OkUby0giWug?sub_confirmation=1&#10;&#10;This Samsung Kids Original song is part of the Samsung Kids library, which gives kids access to thousands of hours of learning fun! Your child can learn, explore and have fun with games, TV shows, movies and books, all curated by our child experts. And our full-featured parental controls and progress reporting make this a safe playing and learning environment for kids of all ages, from preschool on up. &#10;&#10;Sign up now for a FREE 30-day trial! &#10;https://www.samsungkids.com/" id="143" name="Google Shape;143;p22" title="The Personal Space Song | Social Skills, Hands to Yourself, Songs for Kids | A Samsung Kids Song">
            <a:hlinkClick r:id="rId3"/>
          </p:cNvPr>
          <p:cNvPicPr preferRelativeResize="0"/>
          <p:nvPr/>
        </p:nvPicPr>
        <p:blipFill>
          <a:blip r:embed="rId4">
            <a:alphaModFix/>
          </a:blip>
          <a:stretch>
            <a:fillRect/>
          </a:stretch>
        </p:blipFill>
        <p:spPr>
          <a:xfrm>
            <a:off x="2005813" y="1294225"/>
            <a:ext cx="5132366" cy="3849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 Space Tag</a:t>
            </a:r>
            <a:endParaRPr/>
          </a:p>
          <a:p>
            <a:pPr indent="0" lvl="0" marL="0" rtl="0" algn="l">
              <a:spcBef>
                <a:spcPts val="0"/>
              </a:spcBef>
              <a:spcAft>
                <a:spcPts val="0"/>
              </a:spcAft>
              <a:buNone/>
            </a:pPr>
            <a:r>
              <a:rPr lang="en"/>
              <a:t>Activité - Touché Touché Spatiale</a:t>
            </a:r>
            <a:endParaRPr/>
          </a:p>
          <a:p>
            <a:pPr indent="0" lvl="0" marL="0" rtl="0" algn="l">
              <a:spcBef>
                <a:spcPts val="0"/>
              </a:spcBef>
              <a:spcAft>
                <a:spcPts val="0"/>
              </a:spcAft>
              <a:buNone/>
            </a:pPr>
            <a:r>
              <a:t/>
            </a:r>
            <a:endParaRPr/>
          </a:p>
        </p:txBody>
      </p:sp>
      <p:sp>
        <p:nvSpPr>
          <p:cNvPr id="149" name="Google Shape;149;p23"/>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We are going to go to the gym together</a:t>
            </a:r>
            <a:endParaRPr sz="1400"/>
          </a:p>
          <a:p>
            <a:pPr indent="0" lvl="0" marL="0" rtl="0" algn="l">
              <a:spcBef>
                <a:spcPts val="1600"/>
              </a:spcBef>
              <a:spcAft>
                <a:spcPts val="0"/>
              </a:spcAft>
              <a:buNone/>
            </a:pPr>
            <a:r>
              <a:rPr lang="en" sz="1400"/>
              <a:t>Everyone is going to hold their arms out like airplanes</a:t>
            </a:r>
            <a:endParaRPr sz="1400"/>
          </a:p>
          <a:p>
            <a:pPr indent="0" lvl="0" marL="0" rtl="0" algn="l">
              <a:spcBef>
                <a:spcPts val="1600"/>
              </a:spcBef>
              <a:spcAft>
                <a:spcPts val="1600"/>
              </a:spcAft>
              <a:buNone/>
            </a:pPr>
            <a:r>
              <a:rPr lang="en" sz="1400"/>
              <a:t>You can go anywhere you want in the room, but if you bump into someone, you’re out and have to sit down</a:t>
            </a:r>
            <a:endParaRPr sz="1400"/>
          </a:p>
        </p:txBody>
      </p:sp>
      <p:sp>
        <p:nvSpPr>
          <p:cNvPr id="150" name="Google Shape;150;p23"/>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Nous allons aller à la salle de sport ensemble</a:t>
            </a:r>
            <a:endParaRPr sz="1400"/>
          </a:p>
          <a:p>
            <a:pPr indent="0" lvl="0" marL="0" rtl="0" algn="l">
              <a:spcBef>
                <a:spcPts val="1600"/>
              </a:spcBef>
              <a:spcAft>
                <a:spcPts val="0"/>
              </a:spcAft>
              <a:buNone/>
            </a:pPr>
            <a:r>
              <a:rPr lang="en" sz="1400"/>
              <a:t>Tout le monde va tendre les bras comme un avion</a:t>
            </a:r>
            <a:endParaRPr sz="1400"/>
          </a:p>
          <a:p>
            <a:pPr indent="0" lvl="0" marL="0" rtl="0" algn="l">
              <a:spcBef>
                <a:spcPts val="1600"/>
              </a:spcBef>
              <a:spcAft>
                <a:spcPts val="0"/>
              </a:spcAft>
              <a:buNone/>
            </a:pPr>
            <a:r>
              <a:rPr lang="en" sz="1400"/>
              <a:t>Vous pouvez aller où vous voulez dans la pièce, mais si vous tombez sur quelqu'un, vous êtes dehors et devez vous asseoir</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pic>
        <p:nvPicPr>
          <p:cNvPr id="151" name="Google Shape;151;p23"/>
          <p:cNvPicPr preferRelativeResize="0"/>
          <p:nvPr/>
        </p:nvPicPr>
        <p:blipFill rotWithShape="1">
          <a:blip r:embed="rId3">
            <a:alphaModFix/>
          </a:blip>
          <a:srcRect b="13535" l="12478" r="11056" t="12858"/>
          <a:stretch/>
        </p:blipFill>
        <p:spPr>
          <a:xfrm>
            <a:off x="1911125" y="3406050"/>
            <a:ext cx="1804950" cy="1737450"/>
          </a:xfrm>
          <a:prstGeom prst="rect">
            <a:avLst/>
          </a:prstGeom>
          <a:noFill/>
          <a:ln>
            <a:noFill/>
          </a:ln>
        </p:spPr>
      </p:pic>
      <p:pic>
        <p:nvPicPr>
          <p:cNvPr id="152" name="Google Shape;152;p23"/>
          <p:cNvPicPr preferRelativeResize="0"/>
          <p:nvPr/>
        </p:nvPicPr>
        <p:blipFill rotWithShape="1">
          <a:blip r:embed="rId4">
            <a:alphaModFix/>
          </a:blip>
          <a:srcRect b="13880" l="13427" r="19602" t="16086"/>
          <a:stretch/>
        </p:blipFill>
        <p:spPr>
          <a:xfrm>
            <a:off x="6668448" y="3406051"/>
            <a:ext cx="1661553" cy="1737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a:p>
            <a:pPr indent="0" lvl="0" marL="0" rtl="0" algn="l">
              <a:spcBef>
                <a:spcPts val="0"/>
              </a:spcBef>
              <a:spcAft>
                <a:spcPts val="0"/>
              </a:spcAft>
              <a:buNone/>
            </a:pPr>
            <a:r>
              <a:rPr lang="en"/>
              <a:t>Ordre Du Jour</a:t>
            </a:r>
            <a:endParaRPr/>
          </a:p>
        </p:txBody>
      </p:sp>
      <p:sp>
        <p:nvSpPr>
          <p:cNvPr id="72" name="Google Shape;72;p14"/>
          <p:cNvSpPr txBox="1"/>
          <p:nvPr>
            <p:ph idx="1" type="body"/>
          </p:nvPr>
        </p:nvSpPr>
        <p:spPr>
          <a:xfrm>
            <a:off x="1454700" y="1505700"/>
            <a:ext cx="20247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Video</a:t>
            </a:r>
            <a:endParaRPr sz="1800"/>
          </a:p>
          <a:p>
            <a:pPr indent="0" lvl="0" marL="0" rtl="0" algn="l">
              <a:spcBef>
                <a:spcPts val="1600"/>
              </a:spcBef>
              <a:spcAft>
                <a:spcPts val="0"/>
              </a:spcAft>
              <a:buNone/>
            </a:pPr>
            <a:r>
              <a:t/>
            </a:r>
            <a:endParaRPr sz="800"/>
          </a:p>
          <a:p>
            <a:pPr indent="0" lvl="0" marL="0" rtl="0" algn="l">
              <a:spcBef>
                <a:spcPts val="1600"/>
              </a:spcBef>
              <a:spcAft>
                <a:spcPts val="0"/>
              </a:spcAft>
              <a:buNone/>
            </a:pPr>
            <a:r>
              <a:t/>
            </a:r>
            <a:endParaRPr sz="800"/>
          </a:p>
          <a:p>
            <a:pPr indent="0" lvl="0" marL="0" rtl="0" algn="l">
              <a:spcBef>
                <a:spcPts val="1600"/>
              </a:spcBef>
              <a:spcAft>
                <a:spcPts val="0"/>
              </a:spcAft>
              <a:buNone/>
            </a:pPr>
            <a:r>
              <a:rPr lang="en" sz="1800"/>
              <a:t>Boundaries</a:t>
            </a:r>
            <a:endParaRPr sz="1800"/>
          </a:p>
          <a:p>
            <a:pPr indent="0" lvl="0" marL="0" rtl="0" algn="l">
              <a:spcBef>
                <a:spcPts val="1600"/>
              </a:spcBef>
              <a:spcAft>
                <a:spcPts val="0"/>
              </a:spcAft>
              <a:buNone/>
            </a:pPr>
            <a:r>
              <a:t/>
            </a:r>
            <a:endParaRPr sz="800"/>
          </a:p>
          <a:p>
            <a:pPr indent="0" lvl="0" marL="0" rtl="0" algn="l">
              <a:spcBef>
                <a:spcPts val="1600"/>
              </a:spcBef>
              <a:spcAft>
                <a:spcPts val="0"/>
              </a:spcAft>
              <a:buNone/>
            </a:pPr>
            <a:r>
              <a:t/>
            </a:r>
            <a:endParaRPr sz="800"/>
          </a:p>
          <a:p>
            <a:pPr indent="0" lvl="0" marL="0" rtl="0" algn="l">
              <a:spcBef>
                <a:spcPts val="1600"/>
              </a:spcBef>
              <a:spcAft>
                <a:spcPts val="1600"/>
              </a:spcAft>
              <a:buNone/>
            </a:pPr>
            <a:r>
              <a:rPr lang="en" sz="1800"/>
              <a:t>Activity</a:t>
            </a:r>
            <a:endParaRPr sz="1800"/>
          </a:p>
        </p:txBody>
      </p:sp>
      <p:sp>
        <p:nvSpPr>
          <p:cNvPr id="73" name="Google Shape;73;p14"/>
          <p:cNvSpPr txBox="1"/>
          <p:nvPr>
            <p:ph idx="2" type="body"/>
          </p:nvPr>
        </p:nvSpPr>
        <p:spPr>
          <a:xfrm>
            <a:off x="5213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Vidéo</a:t>
            </a:r>
            <a:endParaRPr sz="1800"/>
          </a:p>
          <a:p>
            <a:pPr indent="0" lvl="0" marL="0" rtl="0" algn="l">
              <a:spcBef>
                <a:spcPts val="1600"/>
              </a:spcBef>
              <a:spcAft>
                <a:spcPts val="0"/>
              </a:spcAft>
              <a:buNone/>
            </a:pPr>
            <a:r>
              <a:t/>
            </a:r>
            <a:endParaRPr sz="800"/>
          </a:p>
          <a:p>
            <a:pPr indent="0" lvl="0" marL="0" rtl="0" algn="l">
              <a:spcBef>
                <a:spcPts val="1600"/>
              </a:spcBef>
              <a:spcAft>
                <a:spcPts val="0"/>
              </a:spcAft>
              <a:buNone/>
            </a:pPr>
            <a:r>
              <a:t/>
            </a:r>
            <a:endParaRPr sz="800"/>
          </a:p>
          <a:p>
            <a:pPr indent="0" lvl="0" marL="0" rtl="0" algn="l">
              <a:spcBef>
                <a:spcPts val="1600"/>
              </a:spcBef>
              <a:spcAft>
                <a:spcPts val="0"/>
              </a:spcAft>
              <a:buNone/>
            </a:pPr>
            <a:r>
              <a:rPr lang="en" sz="1800"/>
              <a:t>Espace Personnel</a:t>
            </a:r>
            <a:endParaRPr sz="1800"/>
          </a:p>
          <a:p>
            <a:pPr indent="0" lvl="0" marL="0" rtl="0" algn="l">
              <a:spcBef>
                <a:spcPts val="1600"/>
              </a:spcBef>
              <a:spcAft>
                <a:spcPts val="0"/>
              </a:spcAft>
              <a:buNone/>
            </a:pPr>
            <a:r>
              <a:t/>
            </a:r>
            <a:endParaRPr sz="800"/>
          </a:p>
          <a:p>
            <a:pPr indent="0" lvl="0" marL="0" rtl="0" algn="l">
              <a:spcBef>
                <a:spcPts val="1600"/>
              </a:spcBef>
              <a:spcAft>
                <a:spcPts val="0"/>
              </a:spcAft>
              <a:buNone/>
            </a:pPr>
            <a:r>
              <a:t/>
            </a:r>
            <a:endParaRPr sz="800"/>
          </a:p>
          <a:p>
            <a:pPr indent="0" lvl="0" marL="0" rtl="0" algn="l">
              <a:spcBef>
                <a:spcPts val="1600"/>
              </a:spcBef>
              <a:spcAft>
                <a:spcPts val="0"/>
              </a:spcAft>
              <a:buNone/>
            </a:pPr>
            <a:r>
              <a:rPr lang="en" sz="1800"/>
              <a:t>Activité</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pic>
        <p:nvPicPr>
          <p:cNvPr id="74" name="Google Shape;74;p14"/>
          <p:cNvPicPr preferRelativeResize="0"/>
          <p:nvPr/>
        </p:nvPicPr>
        <p:blipFill>
          <a:blip r:embed="rId3">
            <a:alphaModFix/>
          </a:blip>
          <a:stretch>
            <a:fillRect/>
          </a:stretch>
        </p:blipFill>
        <p:spPr>
          <a:xfrm>
            <a:off x="3744250" y="1505688"/>
            <a:ext cx="827750" cy="708552"/>
          </a:xfrm>
          <a:prstGeom prst="rect">
            <a:avLst/>
          </a:prstGeom>
          <a:noFill/>
          <a:ln>
            <a:noFill/>
          </a:ln>
        </p:spPr>
      </p:pic>
      <p:pic>
        <p:nvPicPr>
          <p:cNvPr id="75" name="Google Shape;75;p14"/>
          <p:cNvPicPr preferRelativeResize="0"/>
          <p:nvPr/>
        </p:nvPicPr>
        <p:blipFill>
          <a:blip r:embed="rId4">
            <a:alphaModFix/>
          </a:blip>
          <a:stretch>
            <a:fillRect/>
          </a:stretch>
        </p:blipFill>
        <p:spPr>
          <a:xfrm>
            <a:off x="3463348" y="2658675"/>
            <a:ext cx="1389549" cy="927727"/>
          </a:xfrm>
          <a:prstGeom prst="rect">
            <a:avLst/>
          </a:prstGeom>
          <a:noFill/>
          <a:ln>
            <a:noFill/>
          </a:ln>
        </p:spPr>
      </p:pic>
      <p:pic>
        <p:nvPicPr>
          <p:cNvPr id="76" name="Google Shape;76;p14"/>
          <p:cNvPicPr preferRelativeResize="0"/>
          <p:nvPr/>
        </p:nvPicPr>
        <p:blipFill>
          <a:blip r:embed="rId5">
            <a:alphaModFix/>
          </a:blip>
          <a:stretch>
            <a:fillRect/>
          </a:stretch>
        </p:blipFill>
        <p:spPr>
          <a:xfrm>
            <a:off x="3665912" y="3916725"/>
            <a:ext cx="984425" cy="99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id="81" name="Google Shape;81;p15"/>
          <p:cNvPicPr preferRelativeResize="0"/>
          <p:nvPr/>
        </p:nvPicPr>
        <p:blipFill rotWithShape="1">
          <a:blip r:embed="rId3">
            <a:alphaModFix/>
          </a:blip>
          <a:srcRect b="1173" l="9780" r="55513" t="30225"/>
          <a:stretch/>
        </p:blipFill>
        <p:spPr>
          <a:xfrm>
            <a:off x="1648148" y="3102024"/>
            <a:ext cx="811881" cy="2041475"/>
          </a:xfrm>
          <a:prstGeom prst="rect">
            <a:avLst/>
          </a:prstGeom>
          <a:noFill/>
          <a:ln>
            <a:noFill/>
          </a:ln>
        </p:spPr>
      </p:pic>
      <p:pic>
        <p:nvPicPr>
          <p:cNvPr id="82" name="Google Shape;82;p15"/>
          <p:cNvPicPr preferRelativeResize="0"/>
          <p:nvPr/>
        </p:nvPicPr>
        <p:blipFill>
          <a:blip r:embed="rId4">
            <a:alphaModFix/>
          </a:blip>
          <a:stretch>
            <a:fillRect/>
          </a:stretch>
        </p:blipFill>
        <p:spPr>
          <a:xfrm>
            <a:off x="2400395" y="3102031"/>
            <a:ext cx="890315" cy="1927276"/>
          </a:xfrm>
          <a:prstGeom prst="rect">
            <a:avLst/>
          </a:prstGeom>
          <a:noFill/>
          <a:ln>
            <a:noFill/>
          </a:ln>
        </p:spPr>
      </p:pic>
      <p:sp>
        <p:nvSpPr>
          <p:cNvPr id="83" name="Google Shape;83;p15"/>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a:t>
            </a:r>
            <a:endParaRPr/>
          </a:p>
          <a:p>
            <a:pPr indent="0" lvl="0" marL="0" rtl="0" algn="l">
              <a:spcBef>
                <a:spcPts val="0"/>
              </a:spcBef>
              <a:spcAft>
                <a:spcPts val="0"/>
              </a:spcAft>
              <a:buNone/>
            </a:pPr>
            <a:r>
              <a:rPr lang="en"/>
              <a:t>Revue</a:t>
            </a:r>
            <a:endParaRPr/>
          </a:p>
        </p:txBody>
      </p:sp>
      <p:sp>
        <p:nvSpPr>
          <p:cNvPr id="84" name="Google Shape;84;p1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body belongs to you</a:t>
            </a:r>
            <a:endParaRPr/>
          </a:p>
          <a:p>
            <a:pPr indent="0" lvl="0" marL="0" rtl="0" algn="l">
              <a:spcBef>
                <a:spcPts val="1600"/>
              </a:spcBef>
              <a:spcAft>
                <a:spcPts val="0"/>
              </a:spcAft>
              <a:buNone/>
            </a:pPr>
            <a:r>
              <a:rPr lang="en"/>
              <a:t>No one should touch your body without your permission</a:t>
            </a:r>
            <a:endParaRPr/>
          </a:p>
          <a:p>
            <a:pPr indent="0" lvl="0" marL="0" rtl="0" algn="l">
              <a:spcBef>
                <a:spcPts val="1600"/>
              </a:spcBef>
              <a:spcAft>
                <a:spcPts val="1600"/>
              </a:spcAft>
              <a:buNone/>
            </a:pPr>
            <a:r>
              <a:rPr lang="en"/>
              <a:t>If someone makes you feel unsafe, tell an adult</a:t>
            </a:r>
            <a:endParaRPr/>
          </a:p>
        </p:txBody>
      </p:sp>
      <p:sp>
        <p:nvSpPr>
          <p:cNvPr id="85" name="Google Shape;85;p1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Votre corps vous appartient</a:t>
            </a:r>
            <a:endParaRPr/>
          </a:p>
          <a:p>
            <a:pPr indent="0" lvl="0" marL="0" rtl="0" algn="l">
              <a:spcBef>
                <a:spcPts val="1600"/>
              </a:spcBef>
              <a:spcAft>
                <a:spcPts val="0"/>
              </a:spcAft>
              <a:buNone/>
            </a:pPr>
            <a:r>
              <a:rPr lang="en"/>
              <a:t>Personne ne doit toucher votre corps sans votre permission</a:t>
            </a:r>
            <a:endParaRPr/>
          </a:p>
          <a:p>
            <a:pPr indent="0" lvl="0" marL="0" rtl="0" algn="l">
              <a:spcBef>
                <a:spcPts val="1600"/>
              </a:spcBef>
              <a:spcAft>
                <a:spcPts val="0"/>
              </a:spcAft>
              <a:buNone/>
            </a:pPr>
            <a:r>
              <a:rPr lang="en"/>
              <a:t>Si quelqu'un vous fait sentir en danger, dites-le à un adulte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86" name="Google Shape;86;p15"/>
          <p:cNvPicPr preferRelativeResize="0"/>
          <p:nvPr/>
        </p:nvPicPr>
        <p:blipFill>
          <a:blip r:embed="rId5">
            <a:alphaModFix/>
          </a:blip>
          <a:stretch>
            <a:fillRect/>
          </a:stretch>
        </p:blipFill>
        <p:spPr>
          <a:xfrm>
            <a:off x="4041150" y="3102028"/>
            <a:ext cx="4523849" cy="20414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6"/>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 Keep Your Hands to Yourself</a:t>
            </a:r>
            <a:endParaRPr/>
          </a:p>
          <a:p>
            <a:pPr indent="0" lvl="0" marL="0" rtl="0" algn="l">
              <a:spcBef>
                <a:spcPts val="0"/>
              </a:spcBef>
              <a:spcAft>
                <a:spcPts val="0"/>
              </a:spcAft>
              <a:buNone/>
            </a:pPr>
            <a:r>
              <a:rPr lang="en"/>
              <a:t>Vidéo : Gardez vos mains pour vous</a:t>
            </a:r>
            <a:endParaRPr/>
          </a:p>
          <a:p>
            <a:pPr indent="0" lvl="0" marL="0" rtl="0" algn="l">
              <a:spcBef>
                <a:spcPts val="0"/>
              </a:spcBef>
              <a:spcAft>
                <a:spcPts val="0"/>
              </a:spcAft>
              <a:buNone/>
            </a:pPr>
            <a:r>
              <a:t/>
            </a:r>
            <a:endParaRPr/>
          </a:p>
        </p:txBody>
      </p:sp>
      <p:pic>
        <p:nvPicPr>
          <p:cNvPr descr="&quot;Keep Your Hands to Yourself&quot; is a classic rock anthem for kids teaching them about personal space, about the rules we all have for not touching, not hitting, and being polite to the people around us. A great lesson for kids entering nursery school or preschool, but a great reminder for kindergarten classrooms as well! For another take on the subject, check out &quot;The Personal Space Song&quot; here! https://www.youtube.com/watch?v=cMdf9FfnT5A&amp;t=2s&#10;&#10;Samsung Kids Originals were created to help teach preschoolers about math, reading, science and social skills in a format that they'll enjoy and remember. &#10;&#10;Watch more Samsung Kids Originals at https://www.youtube.com/channel/UCD3zOQ9bxEf4J-B8aOx6LWQ&#10;&#10;SUBSCRIBE for new videos! https://www.youtube.com/channel/UCFFrNdXki9s2OkUby0giWug?sub_confirmation=1&#10;&#10;This Samsung Kids Original song is part of the Samsung Kids library, which gives kids access to thousands of hours of learning fun! Your child can learn, explore and have fun with games, TV shows, movies and books, all curated by our child experts. And our full-featured parental controls and progress reporting make this a safe playing and learning environment for kids of all ages, from preschool on up. &#10;&#10;Download the Samsung Kids app at: https://bit.ly/samsungkids&#10;&#10;Sign up now for a FREE 30-day trial! &#10;https://www.samsungkids.com/" id="92" name="Google Shape;92;p16" title="Hands to Yourself | Personal Space, Don't Hit, Don't Touch, Being Polite in Preschool | Samsung Kids">
            <a:hlinkClick r:id="rId3"/>
          </p:cNvPr>
          <p:cNvPicPr preferRelativeResize="0"/>
          <p:nvPr/>
        </p:nvPicPr>
        <p:blipFill>
          <a:blip r:embed="rId4">
            <a:alphaModFix/>
          </a:blip>
          <a:stretch>
            <a:fillRect/>
          </a:stretch>
        </p:blipFill>
        <p:spPr>
          <a:xfrm>
            <a:off x="1977113" y="1268350"/>
            <a:ext cx="5189833" cy="3892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17"/>
          <p:cNvPicPr preferRelativeResize="0"/>
          <p:nvPr/>
        </p:nvPicPr>
        <p:blipFill rotWithShape="1">
          <a:blip r:embed="rId3">
            <a:alphaModFix/>
          </a:blip>
          <a:srcRect b="9624" l="14689" r="36880" t="0"/>
          <a:stretch/>
        </p:blipFill>
        <p:spPr>
          <a:xfrm>
            <a:off x="3310200" y="2890950"/>
            <a:ext cx="2001549" cy="2252550"/>
          </a:xfrm>
          <a:prstGeom prst="rect">
            <a:avLst/>
          </a:prstGeom>
          <a:noFill/>
          <a:ln>
            <a:noFill/>
          </a:ln>
        </p:spPr>
      </p:pic>
      <p:sp>
        <p:nvSpPr>
          <p:cNvPr id="98" name="Google Shape;98;p17"/>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Boundaries and Bubbles</a:t>
            </a:r>
            <a:endParaRPr/>
          </a:p>
          <a:p>
            <a:pPr indent="0" lvl="0" marL="0" rtl="0" algn="l">
              <a:spcBef>
                <a:spcPts val="0"/>
              </a:spcBef>
              <a:spcAft>
                <a:spcPts val="0"/>
              </a:spcAft>
              <a:buNone/>
            </a:pPr>
            <a:r>
              <a:rPr lang="en"/>
              <a:t>L’espace personnel et bulles</a:t>
            </a:r>
            <a:endParaRPr/>
          </a:p>
        </p:txBody>
      </p:sp>
      <p:sp>
        <p:nvSpPr>
          <p:cNvPr id="99" name="Google Shape;99;p17"/>
          <p:cNvSpPr txBox="1"/>
          <p:nvPr>
            <p:ph idx="1" type="body"/>
          </p:nvPr>
        </p:nvSpPr>
        <p:spPr>
          <a:xfrm>
            <a:off x="4641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Personal space is like a bubble that surrounds you can makes you feel safe</a:t>
            </a:r>
            <a:endParaRPr sz="2400"/>
          </a:p>
          <a:p>
            <a:pPr indent="0" lvl="0" marL="0" rtl="0" algn="l">
              <a:spcBef>
                <a:spcPts val="1600"/>
              </a:spcBef>
              <a:spcAft>
                <a:spcPts val="1600"/>
              </a:spcAft>
              <a:buNone/>
            </a:pPr>
            <a:r>
              <a:t/>
            </a:r>
            <a:endParaRPr sz="2400"/>
          </a:p>
        </p:txBody>
      </p:sp>
      <p:sp>
        <p:nvSpPr>
          <p:cNvPr id="100" name="Google Shape;100;p17"/>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L'espace personnel est comme une bulle qui t'entoure et te fait te sentir en sécurité</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bubble is the size of your arms reached out</a:t>
            </a:r>
            <a:endParaRPr/>
          </a:p>
          <a:p>
            <a:pPr indent="0" lvl="0" marL="0" rtl="0" algn="l">
              <a:spcBef>
                <a:spcPts val="0"/>
              </a:spcBef>
              <a:spcAft>
                <a:spcPts val="0"/>
              </a:spcAft>
              <a:buNone/>
            </a:pPr>
            <a:r>
              <a:rPr lang="en"/>
              <a:t>Votre bulle est de la taille de vos bras tendus</a:t>
            </a:r>
            <a:endParaRPr/>
          </a:p>
        </p:txBody>
      </p:sp>
      <p:pic>
        <p:nvPicPr>
          <p:cNvPr id="106" name="Google Shape;106;p18"/>
          <p:cNvPicPr preferRelativeResize="0"/>
          <p:nvPr/>
        </p:nvPicPr>
        <p:blipFill>
          <a:blip r:embed="rId3">
            <a:alphaModFix/>
          </a:blip>
          <a:stretch>
            <a:fillRect/>
          </a:stretch>
        </p:blipFill>
        <p:spPr>
          <a:xfrm>
            <a:off x="3075800" y="1316075"/>
            <a:ext cx="3065150" cy="3730400"/>
          </a:xfrm>
          <a:prstGeom prst="rect">
            <a:avLst/>
          </a:prstGeom>
          <a:noFill/>
          <a:ln>
            <a:noFill/>
          </a:ln>
        </p:spPr>
      </p:pic>
      <p:sp>
        <p:nvSpPr>
          <p:cNvPr id="107" name="Google Shape;107;p18"/>
          <p:cNvSpPr txBox="1"/>
          <p:nvPr/>
        </p:nvSpPr>
        <p:spPr>
          <a:xfrm>
            <a:off x="3356850" y="1564269"/>
            <a:ext cx="26070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mic Sans MS"/>
                <a:ea typeface="Comic Sans MS"/>
                <a:cs typeface="Comic Sans MS"/>
                <a:sym typeface="Comic Sans MS"/>
              </a:rPr>
              <a:t>Mon espace personnel</a:t>
            </a:r>
            <a:endParaRPr sz="1800">
              <a:latin typeface="Comic Sans MS"/>
              <a:ea typeface="Comic Sans MS"/>
              <a:cs typeface="Comic Sans MS"/>
              <a:sym typeface="Comic Sans MS"/>
            </a:endParaRPr>
          </a:p>
        </p:txBody>
      </p:sp>
      <p:sp>
        <p:nvSpPr>
          <p:cNvPr id="108" name="Google Shape;108;p18"/>
          <p:cNvSpPr txBox="1"/>
          <p:nvPr/>
        </p:nvSpPr>
        <p:spPr>
          <a:xfrm>
            <a:off x="3431100" y="4781975"/>
            <a:ext cx="2461200" cy="5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mic Sans MS"/>
                <a:ea typeface="Comic Sans MS"/>
                <a:cs typeface="Comic Sans MS"/>
                <a:sym typeface="Comic Sans MS"/>
              </a:rPr>
              <a:t>Ne vous y mettez pas</a:t>
            </a:r>
            <a:endParaRPr sz="1800">
              <a:latin typeface="Comic Sans MS"/>
              <a:ea typeface="Comic Sans MS"/>
              <a:cs typeface="Comic Sans MS"/>
              <a:sym typeface="Comic Sans MS"/>
            </a:endParaRPr>
          </a:p>
        </p:txBody>
      </p:sp>
      <p:sp>
        <p:nvSpPr>
          <p:cNvPr id="109" name="Google Shape;109;p18"/>
          <p:cNvSpPr txBox="1"/>
          <p:nvPr/>
        </p:nvSpPr>
        <p:spPr>
          <a:xfrm>
            <a:off x="4766700" y="2058675"/>
            <a:ext cx="565800" cy="5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Comic Sans MS"/>
                <a:ea typeface="Comic Sans MS"/>
                <a:cs typeface="Comic Sans MS"/>
                <a:sym typeface="Comic Sans MS"/>
              </a:rPr>
              <a:t>Ma place est ici</a:t>
            </a:r>
            <a:endParaRPr b="1" sz="700">
              <a:latin typeface="Comic Sans MS"/>
              <a:ea typeface="Comic Sans MS"/>
              <a:cs typeface="Comic Sans MS"/>
              <a:sym typeface="Comic Sans MS"/>
            </a:endParaRPr>
          </a:p>
        </p:txBody>
      </p:sp>
      <p:sp>
        <p:nvSpPr>
          <p:cNvPr id="110" name="Google Shape;110;p18"/>
          <p:cNvSpPr txBox="1"/>
          <p:nvPr/>
        </p:nvSpPr>
        <p:spPr>
          <a:xfrm>
            <a:off x="2877275" y="2789225"/>
            <a:ext cx="7785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Comic Sans MS"/>
                <a:ea typeface="Comic Sans MS"/>
                <a:cs typeface="Comic Sans MS"/>
                <a:sym typeface="Comic Sans MS"/>
              </a:rPr>
              <a:t>Votre place est là-bas</a:t>
            </a:r>
            <a:endParaRPr b="1" sz="800">
              <a:latin typeface="Comic Sans MS"/>
              <a:ea typeface="Comic Sans MS"/>
              <a:cs typeface="Comic Sans MS"/>
              <a:sym typeface="Comic Sans MS"/>
            </a:endParaRPr>
          </a:p>
        </p:txBody>
      </p:sp>
      <p:sp>
        <p:nvSpPr>
          <p:cNvPr id="111" name="Google Shape;111;p18"/>
          <p:cNvSpPr txBox="1"/>
          <p:nvPr/>
        </p:nvSpPr>
        <p:spPr>
          <a:xfrm>
            <a:off x="5620475" y="2865425"/>
            <a:ext cx="7785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latin typeface="Comic Sans MS"/>
                <a:ea typeface="Comic Sans MS"/>
                <a:cs typeface="Comic Sans MS"/>
                <a:sym typeface="Comic Sans MS"/>
              </a:rPr>
              <a:t>Votre place est là-bas</a:t>
            </a:r>
            <a:endParaRPr b="1" sz="80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One Should Come Inside Your Bubble</a:t>
            </a:r>
            <a:endParaRPr/>
          </a:p>
          <a:p>
            <a:pPr indent="0" lvl="0" marL="0" rtl="0" algn="l">
              <a:spcBef>
                <a:spcPts val="0"/>
              </a:spcBef>
              <a:spcAft>
                <a:spcPts val="0"/>
              </a:spcAft>
              <a:buNone/>
            </a:pPr>
            <a:r>
              <a:rPr lang="en"/>
              <a:t>Personne Ne Doit Entrer Dans Ta Bulle</a:t>
            </a:r>
            <a:endParaRPr/>
          </a:p>
        </p:txBody>
      </p:sp>
      <p:pic>
        <p:nvPicPr>
          <p:cNvPr id="117" name="Google Shape;117;p19"/>
          <p:cNvPicPr preferRelativeResize="0"/>
          <p:nvPr/>
        </p:nvPicPr>
        <p:blipFill>
          <a:blip r:embed="rId3">
            <a:alphaModFix/>
          </a:blip>
          <a:stretch>
            <a:fillRect/>
          </a:stretch>
        </p:blipFill>
        <p:spPr>
          <a:xfrm>
            <a:off x="1899463" y="1555675"/>
            <a:ext cx="5345125" cy="2955750"/>
          </a:xfrm>
          <a:prstGeom prst="rect">
            <a:avLst/>
          </a:prstGeom>
          <a:noFill/>
          <a:ln>
            <a:noFill/>
          </a:ln>
        </p:spPr>
      </p:pic>
      <p:sp>
        <p:nvSpPr>
          <p:cNvPr id="118" name="Google Shape;118;p19"/>
          <p:cNvSpPr txBox="1"/>
          <p:nvPr/>
        </p:nvSpPr>
        <p:spPr>
          <a:xfrm>
            <a:off x="2328575" y="4301175"/>
            <a:ext cx="1541100" cy="62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Roboto"/>
                <a:ea typeface="Roboto"/>
                <a:cs typeface="Roboto"/>
                <a:sym typeface="Roboto"/>
              </a:rPr>
              <a:t>Bien</a:t>
            </a:r>
            <a:endParaRPr b="1" sz="4800">
              <a:latin typeface="Roboto"/>
              <a:ea typeface="Roboto"/>
              <a:cs typeface="Roboto"/>
              <a:sym typeface="Roboto"/>
            </a:endParaRPr>
          </a:p>
        </p:txBody>
      </p:sp>
      <p:sp>
        <p:nvSpPr>
          <p:cNvPr id="119" name="Google Shape;119;p19"/>
          <p:cNvSpPr txBox="1"/>
          <p:nvPr/>
        </p:nvSpPr>
        <p:spPr>
          <a:xfrm>
            <a:off x="4307300" y="4301175"/>
            <a:ext cx="2937300" cy="62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000">
                <a:latin typeface="Roboto"/>
                <a:ea typeface="Roboto"/>
                <a:cs typeface="Roboto"/>
                <a:sym typeface="Roboto"/>
              </a:rPr>
              <a:t>Pas Bien</a:t>
            </a:r>
            <a:endParaRPr b="1" sz="50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06666"/>
        </a:solidFill>
      </p:bgPr>
    </p:bg>
    <p:spTree>
      <p:nvGrpSpPr>
        <p:cNvPr id="123" name="Shape 123"/>
        <p:cNvGrpSpPr/>
        <p:nvPr/>
      </p:nvGrpSpPr>
      <p:grpSpPr>
        <a:xfrm>
          <a:off x="0" y="0"/>
          <a:ext cx="0" cy="0"/>
          <a:chOff x="0" y="0"/>
          <a:chExt cx="0" cy="0"/>
        </a:xfrm>
      </p:grpSpPr>
      <p:sp>
        <p:nvSpPr>
          <p:cNvPr id="124" name="Google Shape;124;p20"/>
          <p:cNvSpPr/>
          <p:nvPr/>
        </p:nvSpPr>
        <p:spPr>
          <a:xfrm>
            <a:off x="100" y="0"/>
            <a:ext cx="9144000" cy="3090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txBox="1"/>
          <p:nvPr>
            <p:ph type="title"/>
          </p:nvPr>
        </p:nvSpPr>
        <p:spPr>
          <a:xfrm>
            <a:off x="0" y="1560600"/>
            <a:ext cx="9144000" cy="105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0B5394"/>
                </a:solidFill>
                <a:latin typeface="Oswald"/>
                <a:ea typeface="Oswald"/>
                <a:cs typeface="Oswald"/>
                <a:sym typeface="Oswald"/>
              </a:rPr>
              <a:t>Can we touch others without permission?</a:t>
            </a:r>
            <a:endParaRPr b="1">
              <a:solidFill>
                <a:srgbClr val="0B5394"/>
              </a:solidFill>
              <a:latin typeface="Oswald"/>
              <a:ea typeface="Oswald"/>
              <a:cs typeface="Oswald"/>
              <a:sym typeface="Oswald"/>
            </a:endParaRPr>
          </a:p>
          <a:p>
            <a:pPr indent="0" lvl="0" marL="0" rtl="0" algn="ctr">
              <a:spcBef>
                <a:spcPts val="0"/>
              </a:spcBef>
              <a:spcAft>
                <a:spcPts val="0"/>
              </a:spcAft>
              <a:buNone/>
            </a:pPr>
            <a:r>
              <a:rPr b="1" lang="en">
                <a:solidFill>
                  <a:srgbClr val="0B5394"/>
                </a:solidFill>
                <a:latin typeface="Oswald"/>
                <a:ea typeface="Oswald"/>
                <a:cs typeface="Oswald"/>
                <a:sym typeface="Oswald"/>
              </a:rPr>
              <a:t>Peut-on toucher les autres sans autorisation ?</a:t>
            </a:r>
            <a:endParaRPr>
              <a:solidFill>
                <a:srgbClr val="0B539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311725" y="119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Someone Comes Into Your Personal Space</a:t>
            </a:r>
            <a:endParaRPr/>
          </a:p>
          <a:p>
            <a:pPr indent="0" lvl="0" marL="0" rtl="0" algn="l">
              <a:spcBef>
                <a:spcPts val="0"/>
              </a:spcBef>
              <a:spcAft>
                <a:spcPts val="0"/>
              </a:spcAft>
              <a:buNone/>
            </a:pPr>
            <a:r>
              <a:rPr lang="en"/>
              <a:t>Si quelqu'un pénètre dans votre espace personnel</a:t>
            </a:r>
            <a:endParaRPr/>
          </a:p>
        </p:txBody>
      </p:sp>
      <p:pic>
        <p:nvPicPr>
          <p:cNvPr id="131" name="Google Shape;131;p21"/>
          <p:cNvPicPr preferRelativeResize="0"/>
          <p:nvPr/>
        </p:nvPicPr>
        <p:blipFill>
          <a:blip r:embed="rId3">
            <a:alphaModFix/>
          </a:blip>
          <a:stretch>
            <a:fillRect/>
          </a:stretch>
        </p:blipFill>
        <p:spPr>
          <a:xfrm>
            <a:off x="402125" y="1542150"/>
            <a:ext cx="2035620" cy="1533825"/>
          </a:xfrm>
          <a:prstGeom prst="rect">
            <a:avLst/>
          </a:prstGeom>
          <a:noFill/>
          <a:ln>
            <a:noFill/>
          </a:ln>
        </p:spPr>
      </p:pic>
      <p:pic>
        <p:nvPicPr>
          <p:cNvPr id="132" name="Google Shape;132;p21"/>
          <p:cNvPicPr preferRelativeResize="0"/>
          <p:nvPr/>
        </p:nvPicPr>
        <p:blipFill>
          <a:blip r:embed="rId4">
            <a:alphaModFix/>
          </a:blip>
          <a:stretch>
            <a:fillRect/>
          </a:stretch>
        </p:blipFill>
        <p:spPr>
          <a:xfrm>
            <a:off x="1027918" y="1834695"/>
            <a:ext cx="784049" cy="784004"/>
          </a:xfrm>
          <a:prstGeom prst="rect">
            <a:avLst/>
          </a:prstGeom>
          <a:noFill/>
          <a:ln>
            <a:noFill/>
          </a:ln>
        </p:spPr>
      </p:pic>
      <p:pic>
        <p:nvPicPr>
          <p:cNvPr id="133" name="Google Shape;133;p21"/>
          <p:cNvPicPr preferRelativeResize="0"/>
          <p:nvPr/>
        </p:nvPicPr>
        <p:blipFill rotWithShape="1">
          <a:blip r:embed="rId5">
            <a:alphaModFix/>
          </a:blip>
          <a:srcRect b="33681" l="56072" r="5482" t="33251"/>
          <a:stretch/>
        </p:blipFill>
        <p:spPr>
          <a:xfrm>
            <a:off x="3811475" y="1542148"/>
            <a:ext cx="1757750" cy="1533825"/>
          </a:xfrm>
          <a:prstGeom prst="rect">
            <a:avLst/>
          </a:prstGeom>
          <a:noFill/>
          <a:ln>
            <a:noFill/>
          </a:ln>
        </p:spPr>
      </p:pic>
      <p:pic>
        <p:nvPicPr>
          <p:cNvPr id="134" name="Google Shape;134;p21"/>
          <p:cNvPicPr preferRelativeResize="0"/>
          <p:nvPr/>
        </p:nvPicPr>
        <p:blipFill rotWithShape="1">
          <a:blip r:embed="rId6">
            <a:alphaModFix/>
          </a:blip>
          <a:srcRect b="7783" l="0" r="0" t="0"/>
          <a:stretch/>
        </p:blipFill>
        <p:spPr>
          <a:xfrm>
            <a:off x="7199408" y="1535988"/>
            <a:ext cx="1544493" cy="1533825"/>
          </a:xfrm>
          <a:prstGeom prst="rect">
            <a:avLst/>
          </a:prstGeom>
          <a:noFill/>
          <a:ln>
            <a:noFill/>
          </a:ln>
        </p:spPr>
      </p:pic>
      <p:sp>
        <p:nvSpPr>
          <p:cNvPr id="135" name="Google Shape;135;p21"/>
          <p:cNvSpPr txBox="1"/>
          <p:nvPr/>
        </p:nvSpPr>
        <p:spPr>
          <a:xfrm>
            <a:off x="0" y="3104250"/>
            <a:ext cx="3185100" cy="141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Roboto"/>
                <a:ea typeface="Roboto"/>
                <a:cs typeface="Roboto"/>
                <a:sym typeface="Roboto"/>
              </a:rPr>
              <a:t>Tell them to stop</a:t>
            </a:r>
            <a:endParaRPr sz="2400">
              <a:latin typeface="Roboto"/>
              <a:ea typeface="Roboto"/>
              <a:cs typeface="Roboto"/>
              <a:sym typeface="Roboto"/>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ctr">
              <a:spcBef>
                <a:spcPts val="0"/>
              </a:spcBef>
              <a:spcAft>
                <a:spcPts val="0"/>
              </a:spcAft>
              <a:buNone/>
            </a:pPr>
            <a:r>
              <a:rPr lang="en" sz="2400">
                <a:latin typeface="Roboto"/>
                <a:ea typeface="Roboto"/>
                <a:cs typeface="Roboto"/>
                <a:sym typeface="Roboto"/>
              </a:rPr>
              <a:t>Dites-leur d'arrêter</a:t>
            </a:r>
            <a:endParaRPr sz="2400">
              <a:latin typeface="Roboto"/>
              <a:ea typeface="Roboto"/>
              <a:cs typeface="Roboto"/>
              <a:sym typeface="Roboto"/>
            </a:endParaRPr>
          </a:p>
        </p:txBody>
      </p:sp>
      <p:sp>
        <p:nvSpPr>
          <p:cNvPr id="136" name="Google Shape;136;p21"/>
          <p:cNvSpPr txBox="1"/>
          <p:nvPr/>
        </p:nvSpPr>
        <p:spPr>
          <a:xfrm>
            <a:off x="3168075" y="3045275"/>
            <a:ext cx="3185100" cy="11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Roboto"/>
                <a:ea typeface="Roboto"/>
                <a:cs typeface="Roboto"/>
                <a:sym typeface="Roboto"/>
              </a:rPr>
              <a:t>Tell them to keep their hands to themselves</a:t>
            </a:r>
            <a:endParaRPr sz="24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rPr lang="en" sz="2400">
                <a:latin typeface="Roboto"/>
                <a:ea typeface="Roboto"/>
                <a:cs typeface="Roboto"/>
                <a:sym typeface="Roboto"/>
              </a:rPr>
              <a:t>Dites-leur de garder leurs mains pour eux</a:t>
            </a:r>
            <a:endParaRPr sz="2400">
              <a:latin typeface="Roboto"/>
              <a:ea typeface="Roboto"/>
              <a:cs typeface="Roboto"/>
              <a:sym typeface="Roboto"/>
            </a:endParaRPr>
          </a:p>
        </p:txBody>
      </p:sp>
      <p:sp>
        <p:nvSpPr>
          <p:cNvPr id="137" name="Google Shape;137;p21"/>
          <p:cNvSpPr txBox="1"/>
          <p:nvPr/>
        </p:nvSpPr>
        <p:spPr>
          <a:xfrm>
            <a:off x="6759800" y="3056675"/>
            <a:ext cx="2271300" cy="16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Roboto"/>
                <a:ea typeface="Roboto"/>
                <a:cs typeface="Roboto"/>
                <a:sym typeface="Roboto"/>
              </a:rPr>
              <a:t>Tell an adult</a:t>
            </a:r>
            <a:endParaRPr sz="2400">
              <a:latin typeface="Roboto"/>
              <a:ea typeface="Roboto"/>
              <a:cs typeface="Roboto"/>
              <a:sym typeface="Roboto"/>
            </a:endParaRPr>
          </a:p>
          <a:p>
            <a:pPr indent="0" lvl="0" marL="0" rtl="0" algn="ctr">
              <a:spcBef>
                <a:spcPts val="0"/>
              </a:spcBef>
              <a:spcAft>
                <a:spcPts val="0"/>
              </a:spcAft>
              <a:buNone/>
            </a:pPr>
            <a:r>
              <a:t/>
            </a:r>
            <a:endParaRPr sz="2400">
              <a:latin typeface="Roboto"/>
              <a:ea typeface="Roboto"/>
              <a:cs typeface="Roboto"/>
              <a:sym typeface="Roboto"/>
            </a:endParaRPr>
          </a:p>
          <a:p>
            <a:pPr indent="0" lvl="0" marL="0" rtl="0" algn="ctr">
              <a:spcBef>
                <a:spcPts val="0"/>
              </a:spcBef>
              <a:spcAft>
                <a:spcPts val="0"/>
              </a:spcAft>
              <a:buNone/>
            </a:pPr>
            <a:r>
              <a:rPr lang="en" sz="2400">
                <a:latin typeface="Roboto"/>
                <a:ea typeface="Roboto"/>
                <a:cs typeface="Roboto"/>
                <a:sym typeface="Roboto"/>
              </a:rPr>
              <a:t>Dites-le à un adulte</a:t>
            </a:r>
            <a:endParaRPr sz="24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