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</p:sldIdLst>
  <p:sldSz cy="6858000" cx="9144000"/>
  <p:notesSz cx="6858000" cy="9144000"/>
  <p:embeddedFontLst>
    <p:embeddedFont>
      <p:font typeface="Source Sans Pro"/>
      <p:regular r:id="rId41"/>
      <p:bold r:id="rId42"/>
      <p:italic r:id="rId43"/>
      <p:boldItalic r:id="rId4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45" roundtripDataSignature="AMtx7mhY/VxKPsPLnwNzr8asJAomIkw4Z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AB406B7D-F934-4B10-AC94-BCA8C54812BD}">
  <a:tblStyle styleId="{AB406B7D-F934-4B10-AC94-BCA8C54812BD}" styleName="Table_0">
    <a:wholeTbl>
      <a:tcTxStyle b="off" i="off">
        <a:font>
          <a:latin typeface="News Gothic MT"/>
          <a:ea typeface="News Gothic MT"/>
          <a:cs typeface="News Gothic MT"/>
        </a:font>
        <a:schemeClr val="dk1"/>
      </a:tcTxStyle>
      <a:tcStyle>
        <a:tcBdr>
          <a:lef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4.xml"/><Relationship Id="rId20" Type="http://schemas.openxmlformats.org/officeDocument/2006/relationships/slide" Target="slides/slide14.xml"/><Relationship Id="rId42" Type="http://schemas.openxmlformats.org/officeDocument/2006/relationships/font" Target="fonts/SourceSansPro-bold.fntdata"/><Relationship Id="rId41" Type="http://schemas.openxmlformats.org/officeDocument/2006/relationships/font" Target="fonts/SourceSansPro-regular.fntdata"/><Relationship Id="rId22" Type="http://schemas.openxmlformats.org/officeDocument/2006/relationships/slide" Target="slides/slide16.xml"/><Relationship Id="rId44" Type="http://schemas.openxmlformats.org/officeDocument/2006/relationships/font" Target="fonts/SourceSansPro-boldItalic.fntdata"/><Relationship Id="rId21" Type="http://schemas.openxmlformats.org/officeDocument/2006/relationships/slide" Target="slides/slide15.xml"/><Relationship Id="rId43" Type="http://schemas.openxmlformats.org/officeDocument/2006/relationships/font" Target="fonts/SourceSansPro-italic.fntdata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45" Type="http://customschemas.google.com/relationships/presentationmetadata" Target="meta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35" Type="http://schemas.openxmlformats.org/officeDocument/2006/relationships/slide" Target="slides/slide29.xml"/><Relationship Id="rId12" Type="http://schemas.openxmlformats.org/officeDocument/2006/relationships/slide" Target="slides/slide6.xml"/><Relationship Id="rId34" Type="http://schemas.openxmlformats.org/officeDocument/2006/relationships/slide" Target="slides/slide28.xml"/><Relationship Id="rId15" Type="http://schemas.openxmlformats.org/officeDocument/2006/relationships/slide" Target="slides/slide9.xml"/><Relationship Id="rId37" Type="http://schemas.openxmlformats.org/officeDocument/2006/relationships/slide" Target="slides/slide31.xml"/><Relationship Id="rId14" Type="http://schemas.openxmlformats.org/officeDocument/2006/relationships/slide" Target="slides/slide8.xml"/><Relationship Id="rId36" Type="http://schemas.openxmlformats.org/officeDocument/2006/relationships/slide" Target="slides/slide30.xml"/><Relationship Id="rId17" Type="http://schemas.openxmlformats.org/officeDocument/2006/relationships/slide" Target="slides/slide11.xml"/><Relationship Id="rId39" Type="http://schemas.openxmlformats.org/officeDocument/2006/relationships/slide" Target="slides/slide33.xml"/><Relationship Id="rId16" Type="http://schemas.openxmlformats.org/officeDocument/2006/relationships/slide" Target="slides/slide10.xml"/><Relationship Id="rId38" Type="http://schemas.openxmlformats.org/officeDocument/2006/relationships/slide" Target="slides/slide32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3" name="Google Shape;153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4" name="Google Shape;154;p1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2" name="Google Shape;162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0" name="Google Shape;170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8" name="Google Shape;178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6" name="Google Shape;186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4" name="Google Shape;194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0" name="Google Shape;200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8" name="Google Shape;208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6" name="Google Shape;216;p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4" name="Google Shape;224;p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3" name="Google Shape;93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32" name="Google Shape;232;p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38" name="Google Shape;238;p2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44" name="Google Shape;244;p2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51" name="Google Shape;251;p2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Piling things away 🡺 Never know the pile might fall at a very inconvenient moment for a small thing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Soda bottle</a:t>
            </a:r>
            <a:endParaRPr/>
          </a:p>
        </p:txBody>
      </p:sp>
      <p:sp>
        <p:nvSpPr>
          <p:cNvPr id="259" name="Google Shape;259;p2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67" name="Google Shape;267;p2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75" name="Google Shape;275;p2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81" name="Google Shape;281;p2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89" name="Google Shape;289;p2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97" name="Google Shape;297;p3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2" name="Google Shape;102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05" name="Google Shape;305;p4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13" name="Google Shape;313;p3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21" name="Google Shape;321;p3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29" name="Google Shape;329;p3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36" name="Google Shape;336;p3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9" name="Google Shape;109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6" name="Google Shape;116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3" name="Google Shape;123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0" name="Google Shape;130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6" name="Google Shape;136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Click the picture</a:t>
            </a:r>
            <a:endParaRPr/>
          </a:p>
        </p:txBody>
      </p:sp>
      <p:sp>
        <p:nvSpPr>
          <p:cNvPr id="137" name="Google Shape;137;p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5" name="Google Shape;145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7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7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46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4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4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4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7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47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4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4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4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8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24" name="Google Shape;24;p38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25" name="Google Shape;25;p3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3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3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3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3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3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40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Source Sans Pro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40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7" name="Google Shape;37;p4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4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4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Source Sans Pro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41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41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41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41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4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4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4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4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4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4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4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4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44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Source Sans Pro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44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44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4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4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4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45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Source Sans Pro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45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68" name="Google Shape;68;p45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4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4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4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5F497A">
            <a:alpha val="52549"/>
          </a:srgbClr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Source Sans Pro"/>
              <a:buNone/>
              <a:defRPr b="0" i="0" sz="44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3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12" name="Google Shape;12;p3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13" name="Google Shape;13;p3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14" name="Google Shape;14;p3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slide" Target="/ppt/slides/slide7.xml"/><Relationship Id="rId4" Type="http://schemas.openxmlformats.org/officeDocument/2006/relationships/image" Target="../media/image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slide" Target="/ppt/slides/slide7.xml"/><Relationship Id="rId4" Type="http://schemas.openxmlformats.org/officeDocument/2006/relationships/image" Target="../media/image1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slide" Target="/ppt/slides/slide7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slide" Target="/ppt/slides/slide7.xml"/><Relationship Id="rId4" Type="http://schemas.openxmlformats.org/officeDocument/2006/relationships/image" Target="../media/image4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://pixelthoughts.co/" TargetMode="External"/><Relationship Id="rId4" Type="http://schemas.openxmlformats.org/officeDocument/2006/relationships/hyperlink" Target="http://pixelthoughts.co/" TargetMode="External"/><Relationship Id="rId5" Type="http://schemas.openxmlformats.org/officeDocument/2006/relationships/slide" Target="/ppt/slides/slide7.xml"/><Relationship Id="rId6" Type="http://schemas.openxmlformats.org/officeDocument/2006/relationships/image" Target="../media/image5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slide" Target="/ppt/slides/slide7.xml"/><Relationship Id="rId4" Type="http://schemas.openxmlformats.org/officeDocument/2006/relationships/image" Target="../media/image7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slide" Target="/ppt/slides/slide7.xml"/><Relationship Id="rId4" Type="http://schemas.openxmlformats.org/officeDocument/2006/relationships/image" Target="../media/image6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slide" Target="/ppt/slides/slide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slide" Target="/ppt/slides/slide7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slide" Target="/ppt/slides/slide7.xml"/><Relationship Id="rId4" Type="http://schemas.openxmlformats.org/officeDocument/2006/relationships/image" Target="../media/image8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slide" Target="/ppt/slides/slide7.xml"/><Relationship Id="rId4" Type="http://schemas.openxmlformats.org/officeDocument/2006/relationships/image" Target="../media/image9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slide" Target="/ppt/slides/slide7.xml"/><Relationship Id="rId4" Type="http://schemas.openxmlformats.org/officeDocument/2006/relationships/image" Target="../media/image10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slide" Target="/ppt/slides/slide7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slide" Target="/ppt/slides/slide7.xml"/><Relationship Id="rId4" Type="http://schemas.openxmlformats.org/officeDocument/2006/relationships/image" Target="../media/image20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slide" Target="/ppt/slides/slide7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slide" Target="/ppt/slides/slide7.xml"/><Relationship Id="rId4" Type="http://schemas.openxmlformats.org/officeDocument/2006/relationships/image" Target="../media/image12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Relationship Id="rId3" Type="http://schemas.openxmlformats.org/officeDocument/2006/relationships/slide" Target="/ppt/slides/slide7.xml"/><Relationship Id="rId4" Type="http://schemas.openxmlformats.org/officeDocument/2006/relationships/image" Target="../media/image13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slide" Target="/ppt/slides/slide7.xml"/><Relationship Id="rId4" Type="http://schemas.openxmlformats.org/officeDocument/2006/relationships/image" Target="../media/image14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slide" Target="/ppt/slides/slide7.xml"/><Relationship Id="rId4" Type="http://schemas.openxmlformats.org/officeDocument/2006/relationships/image" Target="../media/image15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slide" Target="/ppt/slides/slide7.xml"/><Relationship Id="rId4" Type="http://schemas.openxmlformats.org/officeDocument/2006/relationships/image" Target="../media/image1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Relationship Id="rId3" Type="http://schemas.openxmlformats.org/officeDocument/2006/relationships/slide" Target="/ppt/slides/slide7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Relationship Id="rId3" Type="http://schemas.openxmlformats.org/officeDocument/2006/relationships/slide" Target="/ppt/slides/slide7.xml"/><Relationship Id="rId4" Type="http://schemas.openxmlformats.org/officeDocument/2006/relationships/image" Target="../media/image21.png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Relationship Id="rId3" Type="http://schemas.openxmlformats.org/officeDocument/2006/relationships/slide" Target="/ppt/slides/slide7.xml"/><Relationship Id="rId4" Type="http://schemas.openxmlformats.org/officeDocument/2006/relationships/image" Target="../media/image17.png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Relationship Id="rId3" Type="http://schemas.openxmlformats.org/officeDocument/2006/relationships/slide" Target="/ppt/slides/slide7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Relationship Id="rId3" Type="http://schemas.openxmlformats.org/officeDocument/2006/relationships/slide" Target="/ppt/slides/slide7.xml"/><Relationship Id="rId4" Type="http://schemas.openxmlformats.org/officeDocument/2006/relationships/image" Target="../media/image18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24.xml"/><Relationship Id="rId22" Type="http://schemas.openxmlformats.org/officeDocument/2006/relationships/slide" Target="/ppt/slides/slide26.xml"/><Relationship Id="rId21" Type="http://schemas.openxmlformats.org/officeDocument/2006/relationships/slide" Target="/ppt/slides/slide25.xml"/><Relationship Id="rId24" Type="http://schemas.openxmlformats.org/officeDocument/2006/relationships/slide" Target="/ppt/slides/slide28.xml"/><Relationship Id="rId23" Type="http://schemas.openxmlformats.org/officeDocument/2006/relationships/slide" Target="/ppt/slides/slide27.xm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slide" Target="/ppt/slides/slide8.xml"/><Relationship Id="rId4" Type="http://schemas.openxmlformats.org/officeDocument/2006/relationships/slide" Target="/ppt/slides/slide9.xml"/><Relationship Id="rId9" Type="http://schemas.openxmlformats.org/officeDocument/2006/relationships/slide" Target="/ppt/slides/slide14.xml"/><Relationship Id="rId26" Type="http://schemas.openxmlformats.org/officeDocument/2006/relationships/slide" Target="/ppt/slides/slide30.xml"/><Relationship Id="rId25" Type="http://schemas.openxmlformats.org/officeDocument/2006/relationships/slide" Target="/ppt/slides/slide29.xml"/><Relationship Id="rId28" Type="http://schemas.openxmlformats.org/officeDocument/2006/relationships/slide" Target="/ppt/slides/slide32.xml"/><Relationship Id="rId27" Type="http://schemas.openxmlformats.org/officeDocument/2006/relationships/slide" Target="/ppt/slides/slide31.xml"/><Relationship Id="rId5" Type="http://schemas.openxmlformats.org/officeDocument/2006/relationships/slide" Target="/ppt/slides/slide10.xml"/><Relationship Id="rId6" Type="http://schemas.openxmlformats.org/officeDocument/2006/relationships/slide" Target="/ppt/slides/slide11.xml"/><Relationship Id="rId29" Type="http://schemas.openxmlformats.org/officeDocument/2006/relationships/slide" Target="/ppt/slides/slide34.xml"/><Relationship Id="rId7" Type="http://schemas.openxmlformats.org/officeDocument/2006/relationships/slide" Target="/ppt/slides/slide12.xml"/><Relationship Id="rId8" Type="http://schemas.openxmlformats.org/officeDocument/2006/relationships/slide" Target="/ppt/slides/slide13.xml"/><Relationship Id="rId11" Type="http://schemas.openxmlformats.org/officeDocument/2006/relationships/slide" Target="/ppt/slides/slide16.xml"/><Relationship Id="rId10" Type="http://schemas.openxmlformats.org/officeDocument/2006/relationships/slide" Target="/ppt/slides/slide15.xml"/><Relationship Id="rId13" Type="http://schemas.openxmlformats.org/officeDocument/2006/relationships/slide" Target="/ppt/slides/slide18.xml"/><Relationship Id="rId12" Type="http://schemas.openxmlformats.org/officeDocument/2006/relationships/slide" Target="/ppt/slides/slide17.xml"/><Relationship Id="rId15" Type="http://schemas.openxmlformats.org/officeDocument/2006/relationships/slide" Target="/ppt/slides/slide20.xml"/><Relationship Id="rId14" Type="http://schemas.openxmlformats.org/officeDocument/2006/relationships/slide" Target="/ppt/slides/slide19.xml"/><Relationship Id="rId17" Type="http://schemas.openxmlformats.org/officeDocument/2006/relationships/slide" Target="/ppt/slides/slide21.xml"/><Relationship Id="rId16" Type="http://schemas.openxmlformats.org/officeDocument/2006/relationships/slide" Target="/ppt/slides/slide33.xml"/><Relationship Id="rId19" Type="http://schemas.openxmlformats.org/officeDocument/2006/relationships/slide" Target="/ppt/slides/slide23.xml"/><Relationship Id="rId18" Type="http://schemas.openxmlformats.org/officeDocument/2006/relationships/slide" Target="/ppt/slides/slide22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slide" Target="/ppt/slides/slide7.xml"/><Relationship Id="rId4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slide" Target="/ppt/slides/slide7.xml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5A5B7F"/>
            </a:gs>
            <a:gs pos="50000">
              <a:srgbClr val="4F4769"/>
            </a:gs>
            <a:gs pos="100000">
              <a:srgbClr val="341724"/>
            </a:gs>
          </a:gsLst>
          <a:lin ang="5400000" scaled="0"/>
        </a:gra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 b="0" l="0" r="0" t="32036"/>
          <a:stretch/>
        </p:blipFill>
        <p:spPr>
          <a:xfrm>
            <a:off x="0" y="0"/>
            <a:ext cx="9143999" cy="68834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 txBox="1"/>
          <p:nvPr>
            <p:ph type="ctrTitle"/>
          </p:nvPr>
        </p:nvSpPr>
        <p:spPr>
          <a:xfrm>
            <a:off x="1041400" y="1123993"/>
            <a:ext cx="7061200" cy="1470025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Font typeface="Source Sans Pro"/>
              <a:buNone/>
            </a:pPr>
            <a:r>
              <a:rPr b="1" lang="en-US" sz="7200">
                <a:solidFill>
                  <a:schemeClr val="lt1"/>
                </a:solidFill>
              </a:rPr>
              <a:t>Coping Skills</a:t>
            </a:r>
            <a:endParaRPr/>
          </a:p>
        </p:txBody>
      </p:sp>
      <p:sp>
        <p:nvSpPr>
          <p:cNvPr id="90" name="Google Shape;90;p1"/>
          <p:cNvSpPr txBox="1"/>
          <p:nvPr>
            <p:ph idx="1" type="subTitle"/>
          </p:nvPr>
        </p:nvSpPr>
        <p:spPr>
          <a:xfrm>
            <a:off x="838200" y="2602728"/>
            <a:ext cx="7670800" cy="649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</a:pPr>
            <a:r>
              <a:rPr b="1" lang="en-US" sz="3600">
                <a:solidFill>
                  <a:srgbClr val="FFFFFF"/>
                </a:solidFill>
              </a:rPr>
              <a:t>Rochambeau Counseling Department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Source Sans Pro"/>
              <a:buNone/>
            </a:pPr>
            <a:r>
              <a:rPr lang="en-US" sz="3563"/>
              <a:t>Practice Yoga/</a:t>
            </a:r>
            <a:br>
              <a:rPr lang="en-US" sz="3563"/>
            </a:br>
            <a:r>
              <a:rPr lang="en-US" sz="3563"/>
              <a:t>Practiquer Le Yoga</a:t>
            </a:r>
            <a:endParaRPr sz="3959"/>
          </a:p>
        </p:txBody>
      </p:sp>
      <p:sp>
        <p:nvSpPr>
          <p:cNvPr id="157" name="Google Shape;157;p10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lang="en-US" sz="3600"/>
              <a:t>Breathing + stretching + meditation,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lang="en-US" sz="3600"/>
              <a:t>Focus on the present moment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1651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1651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58" name="Google Shape;158;p10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lang="en-US" sz="3600"/>
              <a:t>Respiration + étirements + meditation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lang="en-US" sz="3600"/>
              <a:t>Concentrez-vous sur le moment présent</a:t>
            </a:r>
            <a:endParaRPr/>
          </a:p>
        </p:txBody>
      </p:sp>
      <p:pic>
        <p:nvPicPr>
          <p:cNvPr id="159" name="Google Shape;159;p10">
            <a:hlinkClick action="ppaction://hlinksldjump"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124200" y="4678363"/>
            <a:ext cx="1955800" cy="195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Source Sans Pro"/>
              <a:buNone/>
            </a:pPr>
            <a:r>
              <a:rPr lang="en-US" sz="3563"/>
              <a:t>Stand Up and Stretch/</a:t>
            </a:r>
            <a:br>
              <a:rPr lang="en-US" sz="3563"/>
            </a:br>
            <a:r>
              <a:rPr lang="en-US" sz="3563"/>
              <a:t>Se Lever et S'étirer</a:t>
            </a:r>
            <a:endParaRPr sz="3563"/>
          </a:p>
        </p:txBody>
      </p:sp>
      <p:sp>
        <p:nvSpPr>
          <p:cNvPr id="165" name="Google Shape;165;p11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/>
              <a:t>Helps wake your body up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/>
              <a:t>Feel less sluggish. </a:t>
            </a:r>
            <a:endParaRPr/>
          </a:p>
          <a:p>
            <a:pPr indent="-1651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1651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66" name="Google Shape;166;p11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/>
              <a:t>Aide à réveiller votre corps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/>
              <a:t>Se sentir plus en forme</a:t>
            </a:r>
            <a:endParaRPr/>
          </a:p>
        </p:txBody>
      </p:sp>
      <p:pic>
        <p:nvPicPr>
          <p:cNvPr id="167" name="Google Shape;167;p11">
            <a:hlinkClick action="ppaction://hlinksldjump"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530600" y="4318000"/>
            <a:ext cx="2235200" cy="2235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Source Sans Pro"/>
              <a:buNone/>
            </a:pPr>
            <a:r>
              <a:rPr lang="en-US" sz="3563"/>
              <a:t>Take A Walk/</a:t>
            </a:r>
            <a:br>
              <a:rPr lang="en-US" sz="3563"/>
            </a:br>
            <a:r>
              <a:rPr lang="en-US" sz="3563"/>
              <a:t>Se Promener</a:t>
            </a:r>
            <a:endParaRPr sz="3563"/>
          </a:p>
        </p:txBody>
      </p:sp>
      <p:sp>
        <p:nvSpPr>
          <p:cNvPr id="173" name="Google Shape;173;p12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30"/>
              <a:buChar char="•"/>
            </a:pPr>
            <a:r>
              <a:rPr lang="en-US" sz="3330"/>
              <a:t>Outside or down the hall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66"/>
              </a:spcBef>
              <a:spcAft>
                <a:spcPts val="0"/>
              </a:spcAft>
              <a:buClr>
                <a:schemeClr val="dk1"/>
              </a:buClr>
              <a:buSzPts val="3330"/>
              <a:buChar char="•"/>
            </a:pPr>
            <a:r>
              <a:rPr lang="en-US" sz="3330"/>
              <a:t>Clear your mind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66"/>
              </a:spcBef>
              <a:spcAft>
                <a:spcPts val="0"/>
              </a:spcAft>
              <a:buClr>
                <a:schemeClr val="dk1"/>
              </a:buClr>
              <a:buSzPts val="3330"/>
              <a:buChar char="•"/>
            </a:pPr>
            <a:r>
              <a:rPr lang="en-US" sz="3330"/>
              <a:t>Separates you from whatever triggered the emotion</a:t>
            </a:r>
            <a:endParaRPr/>
          </a:p>
          <a:p>
            <a:pPr indent="-178435" lvl="0" marL="342900" rtl="0" algn="l">
              <a:lnSpc>
                <a:spcPct val="10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r>
              <a:t/>
            </a:r>
            <a:endParaRPr sz="2590"/>
          </a:p>
        </p:txBody>
      </p:sp>
      <p:sp>
        <p:nvSpPr>
          <p:cNvPr id="174" name="Google Shape;174;p12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30"/>
              <a:buChar char="•"/>
            </a:pPr>
            <a:r>
              <a:rPr lang="en-US" sz="3330"/>
              <a:t>A l'extérieur ou au bout du couloir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66"/>
              </a:spcBef>
              <a:spcAft>
                <a:spcPts val="0"/>
              </a:spcAft>
              <a:buClr>
                <a:schemeClr val="dk1"/>
              </a:buClr>
              <a:buSzPts val="3330"/>
              <a:buChar char="•"/>
            </a:pPr>
            <a:r>
              <a:rPr lang="en-US" sz="3330"/>
              <a:t>Videz votre esprit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66"/>
              </a:spcBef>
              <a:spcAft>
                <a:spcPts val="0"/>
              </a:spcAft>
              <a:buClr>
                <a:schemeClr val="dk1"/>
              </a:buClr>
              <a:buSzPts val="3330"/>
              <a:buChar char="•"/>
            </a:pPr>
            <a:r>
              <a:rPr lang="en-US" sz="3330"/>
              <a:t>Vous sépare de ce qui a déclenché l'émotion</a:t>
            </a:r>
            <a:endParaRPr sz="2590"/>
          </a:p>
        </p:txBody>
      </p:sp>
      <p:sp>
        <p:nvSpPr>
          <p:cNvPr id="175" name="Google Shape;175;p12"/>
          <p:cNvSpPr/>
          <p:nvPr/>
        </p:nvSpPr>
        <p:spPr>
          <a:xfrm>
            <a:off x="7145768" y="6133029"/>
            <a:ext cx="154103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sng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  <a:hlinkClick action="ppaction://hlinksldjump" r:id="rId3"/>
              </a:rPr>
              <a:t>Main Screen</a:t>
            </a:r>
            <a:endParaRPr b="0" i="0" sz="1800" u="none" cap="none" strike="noStrike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Source Sans Pro"/>
              <a:buNone/>
            </a:pPr>
            <a:r>
              <a:rPr lang="en-US" sz="3563"/>
              <a:t>Write in a Journal/</a:t>
            </a:r>
            <a:br>
              <a:rPr lang="en-US" sz="3563"/>
            </a:br>
            <a:r>
              <a:rPr lang="en-US" sz="3563"/>
              <a:t>Ecrire Dans Un Journal</a:t>
            </a:r>
            <a:endParaRPr sz="3959"/>
          </a:p>
        </p:txBody>
      </p:sp>
      <p:sp>
        <p:nvSpPr>
          <p:cNvPr id="181" name="Google Shape;181;p13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/>
              <a:t>Reflect on what bothered you and what you’re feeling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/>
          </a:p>
        </p:txBody>
      </p:sp>
      <p:sp>
        <p:nvSpPr>
          <p:cNvPr id="182" name="Google Shape;182;p13"/>
          <p:cNvSpPr txBox="1"/>
          <p:nvPr>
            <p:ph idx="2" type="body"/>
          </p:nvPr>
        </p:nvSpPr>
        <p:spPr>
          <a:xfrm>
            <a:off x="4648199" y="1600200"/>
            <a:ext cx="434168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/>
              <a:t>Réfléchissez à ce qui vous a dérangé et à ce que vous ressentez</a:t>
            </a:r>
            <a:endParaRPr sz="3200"/>
          </a:p>
        </p:txBody>
      </p:sp>
      <p:pic>
        <p:nvPicPr>
          <p:cNvPr id="183" name="Google Shape;183;p13">
            <a:hlinkClick action="ppaction://hlinksldjump"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352800" y="4038600"/>
            <a:ext cx="2590800" cy="2590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Source Sans Pro"/>
              <a:buNone/>
            </a:pPr>
            <a:r>
              <a:rPr lang="en-US" sz="3563"/>
              <a:t>Meditate/</a:t>
            </a:r>
            <a:br>
              <a:rPr lang="en-US" sz="3563"/>
            </a:br>
            <a:r>
              <a:rPr lang="en-US" sz="3563"/>
              <a:t>Mediter</a:t>
            </a:r>
            <a:endParaRPr sz="3563"/>
          </a:p>
        </p:txBody>
      </p:sp>
      <p:sp>
        <p:nvSpPr>
          <p:cNvPr id="189" name="Google Shape;189;p14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Apps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Headspace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Calm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YouTube Videos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Phone Timer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 u="sng">
                <a:solidFill>
                  <a:schemeClr val="hlink"/>
                </a:solidFill>
                <a:hlinkClick r:id="rId3"/>
              </a:rPr>
              <a:t>Pixelthoughts.co</a:t>
            </a:r>
            <a:endParaRPr/>
          </a:p>
        </p:txBody>
      </p:sp>
      <p:sp>
        <p:nvSpPr>
          <p:cNvPr id="190" name="Google Shape;190;p14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Apps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Headspace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Calm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Petit Bambou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Vidéos YouTube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Utiliser une alarme apres 5 minutes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 u="sng">
                <a:solidFill>
                  <a:schemeClr val="hlink"/>
                </a:solidFill>
                <a:hlinkClick r:id="rId4"/>
              </a:rPr>
              <a:t>Pixelthoughts.co</a:t>
            </a:r>
            <a:endParaRPr/>
          </a:p>
          <a:p>
            <a:pPr indent="-1651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pic>
        <p:nvPicPr>
          <p:cNvPr id="191" name="Google Shape;191;p14">
            <a:hlinkClick action="ppaction://hlinksldjump" r:id="rId5"/>
          </p:cNvPr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136900" y="4140200"/>
            <a:ext cx="2717800" cy="2717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Source Sans Pro"/>
              <a:buNone/>
            </a:pPr>
            <a:r>
              <a:rPr lang="en-US" sz="3563"/>
              <a:t>Listen to Music/</a:t>
            </a:r>
            <a:br>
              <a:rPr lang="en-US" sz="3563"/>
            </a:br>
            <a:r>
              <a:rPr lang="en-US" sz="3563"/>
              <a:t>Ecouter de la Musique</a:t>
            </a:r>
            <a:endParaRPr sz="3959"/>
          </a:p>
        </p:txBody>
      </p:sp>
      <p:pic>
        <p:nvPicPr>
          <p:cNvPr id="197" name="Google Shape;197;p15">
            <a:hlinkClick action="ppaction://hlinksldjump"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111500" y="2616200"/>
            <a:ext cx="3479800" cy="3479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Source Sans Pro"/>
              <a:buNone/>
            </a:pPr>
            <a:r>
              <a:rPr lang="en-US" sz="3563"/>
              <a:t>Go Outside/</a:t>
            </a:r>
            <a:br>
              <a:rPr lang="en-US" sz="3563"/>
            </a:br>
            <a:r>
              <a:rPr lang="en-US" sz="3563"/>
              <a:t>Sortir</a:t>
            </a:r>
            <a:endParaRPr sz="3563"/>
          </a:p>
        </p:txBody>
      </p:sp>
      <p:sp>
        <p:nvSpPr>
          <p:cNvPr id="203" name="Google Shape;203;p1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Fresh air and sunshine</a:t>
            </a:r>
            <a:endParaRPr/>
          </a:p>
          <a:p>
            <a:pPr indent="-1651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1651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204" name="Google Shape;204;p1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L'air frais et le soleil</a:t>
            </a:r>
            <a:endParaRPr/>
          </a:p>
        </p:txBody>
      </p:sp>
      <p:pic>
        <p:nvPicPr>
          <p:cNvPr id="205" name="Google Shape;205;p16">
            <a:hlinkClick action="ppaction://hlinksldjump"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743200" y="2870200"/>
            <a:ext cx="3810000" cy="381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ource Sans Pro"/>
              <a:buNone/>
            </a:pPr>
            <a:r>
              <a:rPr lang="en-US" sz="2800"/>
              <a:t>Think of Something Positive About Yourself/</a:t>
            </a:r>
            <a:br>
              <a:rPr lang="en-US" sz="2800"/>
            </a:br>
            <a:r>
              <a:rPr lang="en-US" sz="2800"/>
              <a:t>Penser A Quelque Chose De Positif A Propos De Toi-Même</a:t>
            </a:r>
            <a:endParaRPr sz="2800"/>
          </a:p>
        </p:txBody>
      </p:sp>
      <p:sp>
        <p:nvSpPr>
          <p:cNvPr id="211" name="Google Shape;211;p17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/>
              <a:t>Our biggest critics are ourselves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/>
              <a:t>Liking yourself and knowing your strengths doesn’t make you conceited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/>
          </a:p>
          <a:p>
            <a:pPr indent="-1651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212" name="Google Shape;212;p17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/>
              <a:t>Nous sommes nos plus grandes critiques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/>
              <a:t>S’aimer et connaître ses forces ne vous rend pas vaniteux.</a:t>
            </a:r>
            <a:endParaRPr/>
          </a:p>
        </p:txBody>
      </p:sp>
      <p:sp>
        <p:nvSpPr>
          <p:cNvPr id="213" name="Google Shape;213;p17"/>
          <p:cNvSpPr/>
          <p:nvPr/>
        </p:nvSpPr>
        <p:spPr>
          <a:xfrm>
            <a:off x="7145768" y="6170097"/>
            <a:ext cx="154103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sng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  <a:hlinkClick action="ppaction://hlinksldjump" r:id="rId3"/>
              </a:rPr>
              <a:t>Main Screen</a:t>
            </a:r>
            <a:endParaRPr b="0" i="0" sz="1800" u="none" cap="none" strike="noStrike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Source Sans Pro"/>
              <a:buNone/>
            </a:pPr>
            <a:r>
              <a:rPr lang="en-US" sz="3563"/>
              <a:t>Talk to a Friend/</a:t>
            </a:r>
            <a:br>
              <a:rPr lang="en-US" sz="3563"/>
            </a:br>
            <a:r>
              <a:rPr lang="en-US" sz="3563"/>
              <a:t>Parler Avec Un Ami</a:t>
            </a:r>
            <a:endParaRPr sz="3959"/>
          </a:p>
        </p:txBody>
      </p:sp>
      <p:sp>
        <p:nvSpPr>
          <p:cNvPr id="219" name="Google Shape;219;p18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lang="en-US" sz="3600"/>
              <a:t>A trustworthy friend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lang="en-US" sz="3600"/>
              <a:t>Someone who has your back, cares about what you have to say, and will listen</a:t>
            </a:r>
            <a:endParaRPr/>
          </a:p>
          <a:p>
            <a:pPr indent="-1651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220" name="Google Shape;220;p18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lang="en-US" sz="3600"/>
              <a:t>Un ami digne de confiance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lang="en-US" sz="3600"/>
              <a:t>Quelqu'un qui se soucie de vous et qui vous écoutera</a:t>
            </a:r>
            <a:endParaRPr sz="3600"/>
          </a:p>
          <a:p>
            <a:pPr indent="-1651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221" name="Google Shape;221;p18"/>
          <p:cNvSpPr/>
          <p:nvPr/>
        </p:nvSpPr>
        <p:spPr>
          <a:xfrm>
            <a:off x="7145768" y="6133029"/>
            <a:ext cx="154103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sng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  <a:hlinkClick action="ppaction://hlinksldjump" r:id="rId3"/>
              </a:rPr>
              <a:t>Main Screen</a:t>
            </a:r>
            <a:endParaRPr b="0" i="0" sz="1800" u="none" cap="none" strike="noStrike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Source Sans Pro"/>
              <a:buNone/>
            </a:pPr>
            <a:r>
              <a:rPr lang="en-US" sz="3563"/>
              <a:t>Sleep/</a:t>
            </a:r>
            <a:br>
              <a:rPr lang="en-US" sz="3563"/>
            </a:br>
            <a:r>
              <a:rPr lang="en-US" sz="3563"/>
              <a:t>Dormir</a:t>
            </a:r>
            <a:endParaRPr sz="3563"/>
          </a:p>
        </p:txBody>
      </p:sp>
      <p:sp>
        <p:nvSpPr>
          <p:cNvPr id="227" name="Google Shape;227;p20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/>
              <a:t>Physically and mentally healthy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/>
              <a:t>Aim for 9 – 10 hours of sleep every night</a:t>
            </a:r>
            <a:endParaRPr/>
          </a:p>
          <a:p>
            <a:pPr indent="-1651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1651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228" name="Google Shape;228;p20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/>
              <a:t>En bonne santé physique et mentale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/>
              <a:t>Dormez 9 à 10 heures de sommeil par nuit</a:t>
            </a:r>
            <a:endParaRPr/>
          </a:p>
        </p:txBody>
      </p:sp>
      <p:pic>
        <p:nvPicPr>
          <p:cNvPr id="229" name="Google Shape;229;p20">
            <a:hlinkClick action="ppaction://hlinksldjump"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733800" y="4775200"/>
            <a:ext cx="1524000" cy="1524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Source Sans Pro"/>
              <a:buNone/>
            </a:pPr>
            <a:r>
              <a:rPr lang="en-US"/>
              <a:t>Agenda</a:t>
            </a:r>
            <a:endParaRPr/>
          </a:p>
        </p:txBody>
      </p:sp>
      <p:sp>
        <p:nvSpPr>
          <p:cNvPr id="96" name="Google Shape;96;p2"/>
          <p:cNvSpPr txBox="1"/>
          <p:nvPr>
            <p:ph idx="1" type="body"/>
          </p:nvPr>
        </p:nvSpPr>
        <p:spPr>
          <a:xfrm>
            <a:off x="279400" y="1417639"/>
            <a:ext cx="4038600" cy="3128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Definitions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When to use coping skills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Why coping skills matter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Activity</a:t>
            </a:r>
            <a:endParaRPr/>
          </a:p>
          <a:p>
            <a:pPr indent="-1651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1651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97" name="Google Shape;97;p2"/>
          <p:cNvSpPr txBox="1"/>
          <p:nvPr>
            <p:ph idx="2" type="body"/>
          </p:nvPr>
        </p:nvSpPr>
        <p:spPr>
          <a:xfrm>
            <a:off x="4318000" y="1417638"/>
            <a:ext cx="48260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Définitions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Quand utiliser les habiletés d'adaptation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Pourquoi les habiletés d'adaptation sont importantes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Activité</a:t>
            </a:r>
            <a:endParaRPr/>
          </a:p>
          <a:p>
            <a:pPr indent="-1651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98" name="Google Shape;98;p2"/>
          <p:cNvSpPr/>
          <p:nvPr/>
        </p:nvSpPr>
        <p:spPr>
          <a:xfrm>
            <a:off x="0" y="4734719"/>
            <a:ext cx="3454400" cy="2123281"/>
          </a:xfrm>
          <a:prstGeom prst="rect">
            <a:avLst/>
          </a:prstGeom>
          <a:solidFill>
            <a:srgbClr val="4B1729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What you’ll need: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Writing Utensil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What will be provided: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Pre-/Post-Test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Coping Skills Bingo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2"/>
          <p:cNvSpPr/>
          <p:nvPr/>
        </p:nvSpPr>
        <p:spPr>
          <a:xfrm>
            <a:off x="5897367" y="4734719"/>
            <a:ext cx="3246634" cy="2123281"/>
          </a:xfrm>
          <a:prstGeom prst="rect">
            <a:avLst/>
          </a:prstGeom>
          <a:solidFill>
            <a:srgbClr val="4B1729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Ce dont vous aurez besoin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Crayon/stylo</a:t>
            </a:r>
            <a:endParaRPr b="0" i="0" sz="1800" u="none" cap="none" strike="noStrike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Ce qui sera fourni</a:t>
            </a:r>
            <a:endParaRPr b="1" i="0" sz="1800" u="sng" cap="none" strike="noStrike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Pré-/Post-Test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Coping Skills Bingo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2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Source Sans Pro"/>
              <a:buNone/>
            </a:pPr>
            <a:r>
              <a:rPr lang="en-US" sz="3563"/>
              <a:t>Read/</a:t>
            </a:r>
            <a:br>
              <a:rPr lang="en-US" sz="3563"/>
            </a:br>
            <a:r>
              <a:rPr lang="en-US" sz="3563"/>
              <a:t>Lire</a:t>
            </a:r>
            <a:endParaRPr sz="3959"/>
          </a:p>
        </p:txBody>
      </p:sp>
      <p:pic>
        <p:nvPicPr>
          <p:cNvPr id="235" name="Google Shape;235;p21">
            <a:hlinkClick action="ppaction://hlinksldjump"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48000" y="2265363"/>
            <a:ext cx="3048000" cy="304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2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Source Sans Pro"/>
              <a:buNone/>
            </a:pPr>
            <a:r>
              <a:rPr lang="en-US" sz="3563"/>
              <a:t>Rip A Piece of Paper/</a:t>
            </a:r>
            <a:br>
              <a:rPr lang="en-US" sz="3563"/>
            </a:br>
            <a:r>
              <a:rPr lang="en-US" sz="3563"/>
              <a:t>Déchirer Une Feuille De Papier</a:t>
            </a:r>
            <a:endParaRPr sz="3959"/>
          </a:p>
        </p:txBody>
      </p:sp>
      <p:pic>
        <p:nvPicPr>
          <p:cNvPr id="241" name="Google Shape;241;p22">
            <a:hlinkClick action="ppaction://hlinksldjump"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438400" y="2387600"/>
            <a:ext cx="3657600" cy="365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2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Source Sans Pro"/>
              <a:buNone/>
            </a:pPr>
            <a:r>
              <a:rPr lang="en-US" sz="3563"/>
              <a:t>5-4-3-2-1 Exercise/</a:t>
            </a:r>
            <a:br>
              <a:rPr lang="en-US" sz="3563"/>
            </a:br>
            <a:r>
              <a:rPr lang="en-US" sz="3563"/>
              <a:t>5-4-3-2-1 Exercice</a:t>
            </a:r>
            <a:endParaRPr sz="3563"/>
          </a:p>
        </p:txBody>
      </p:sp>
      <p:sp>
        <p:nvSpPr>
          <p:cNvPr id="247" name="Google Shape;247;p2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en-US" sz="2738"/>
              <a:t>Think of</a:t>
            </a:r>
            <a:endParaRPr sz="2960"/>
          </a:p>
          <a:p>
            <a:pPr indent="-285750" lvl="1" marL="742950" rtl="0" algn="l">
              <a:lnSpc>
                <a:spcPct val="6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Char char="–"/>
            </a:pPr>
            <a:r>
              <a:rPr lang="en-US" sz="2395"/>
              <a:t>5 things you can see</a:t>
            </a:r>
            <a:endParaRPr sz="2590"/>
          </a:p>
          <a:p>
            <a:pPr indent="-285750" lvl="1" marL="742950" rtl="0" algn="l">
              <a:lnSpc>
                <a:spcPct val="6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Char char="–"/>
            </a:pPr>
            <a:r>
              <a:rPr lang="en-US" sz="2395"/>
              <a:t>4 things you can hear</a:t>
            </a:r>
            <a:endParaRPr sz="2590"/>
          </a:p>
          <a:p>
            <a:pPr indent="-285750" lvl="1" marL="742950" rtl="0" algn="l">
              <a:lnSpc>
                <a:spcPct val="6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Char char="–"/>
            </a:pPr>
            <a:r>
              <a:rPr lang="en-US" sz="2395"/>
              <a:t>3 things you can touch</a:t>
            </a:r>
            <a:endParaRPr sz="2590"/>
          </a:p>
          <a:p>
            <a:pPr indent="-285750" lvl="1" marL="742950" rtl="0" algn="l">
              <a:lnSpc>
                <a:spcPct val="6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Char char="–"/>
            </a:pPr>
            <a:r>
              <a:rPr lang="en-US" sz="2395"/>
              <a:t>2 things you can smell</a:t>
            </a:r>
            <a:endParaRPr sz="2590"/>
          </a:p>
          <a:p>
            <a:pPr indent="-285750" lvl="1" marL="742950" rtl="0" algn="l">
              <a:lnSpc>
                <a:spcPct val="6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Char char="–"/>
            </a:pPr>
            <a:r>
              <a:rPr lang="en-US" sz="2395"/>
              <a:t>1 thing you are feeling</a:t>
            </a:r>
            <a:endParaRPr sz="2590"/>
          </a:p>
          <a:p>
            <a:pPr indent="-121284" lvl="1" marL="742950" rtl="0" algn="l">
              <a:lnSpc>
                <a:spcPct val="6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r>
              <a:t/>
            </a:r>
            <a:endParaRPr sz="2395"/>
          </a:p>
          <a:p>
            <a:pPr indent="-121284" lvl="1" marL="742950" rtl="0" algn="l">
              <a:lnSpc>
                <a:spcPct val="6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r>
              <a:t/>
            </a:r>
            <a:endParaRPr sz="2395"/>
          </a:p>
          <a:p>
            <a:pPr indent="-457200" lvl="0" marL="514350" rtl="0" algn="l">
              <a:lnSpc>
                <a:spcPct val="6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en-US" sz="2738"/>
              <a:t>Pensez à</a:t>
            </a:r>
            <a:endParaRPr sz="2960"/>
          </a:p>
          <a:p>
            <a:pPr indent="-457200" lvl="1" marL="914400" rtl="0" algn="l">
              <a:lnSpc>
                <a:spcPct val="6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Char char="–"/>
            </a:pPr>
            <a:r>
              <a:rPr lang="en-US" sz="2395"/>
              <a:t>5 choses que vous pouvez voir</a:t>
            </a:r>
            <a:endParaRPr sz="2590"/>
          </a:p>
          <a:p>
            <a:pPr indent="-457200" lvl="1" marL="914400" rtl="0" algn="l">
              <a:lnSpc>
                <a:spcPct val="6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Char char="–"/>
            </a:pPr>
            <a:r>
              <a:rPr lang="en-US" sz="2395"/>
              <a:t>4 choses que vous pouvez entendre</a:t>
            </a:r>
            <a:endParaRPr sz="2590"/>
          </a:p>
          <a:p>
            <a:pPr indent="-457200" lvl="1" marL="914400" rtl="0" algn="l">
              <a:lnSpc>
                <a:spcPct val="6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Char char="–"/>
            </a:pPr>
            <a:r>
              <a:rPr lang="en-US" sz="2395"/>
              <a:t>3 choses que vous pouvez toucher</a:t>
            </a:r>
            <a:endParaRPr sz="2395"/>
          </a:p>
          <a:p>
            <a:pPr indent="-457200" lvl="1" marL="914400" rtl="0" algn="l">
              <a:lnSpc>
                <a:spcPct val="6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Char char="–"/>
            </a:pPr>
            <a:r>
              <a:rPr lang="en-US" sz="2395"/>
              <a:t>2 choses que vous pouvez sentir</a:t>
            </a:r>
            <a:endParaRPr sz="2590"/>
          </a:p>
          <a:p>
            <a:pPr indent="-457200" lvl="1" marL="914400" rtl="0" algn="l">
              <a:lnSpc>
                <a:spcPct val="6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Char char="–"/>
            </a:pPr>
            <a:r>
              <a:rPr lang="en-US" sz="2395"/>
              <a:t>1 chose que vous ressentez</a:t>
            </a:r>
            <a:endParaRPr sz="2395"/>
          </a:p>
          <a:p>
            <a:pPr indent="-154940" lvl="0" marL="342900" rtl="0" algn="l">
              <a:lnSpc>
                <a:spcPct val="6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r>
              <a:t/>
            </a:r>
            <a:endParaRPr sz="2738"/>
          </a:p>
        </p:txBody>
      </p:sp>
      <p:sp>
        <p:nvSpPr>
          <p:cNvPr id="248" name="Google Shape;248;p23"/>
          <p:cNvSpPr/>
          <p:nvPr/>
        </p:nvSpPr>
        <p:spPr>
          <a:xfrm>
            <a:off x="6544684" y="6126163"/>
            <a:ext cx="154103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sng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  <a:hlinkClick action="ppaction://hlinksldjump" r:id="rId3"/>
              </a:rPr>
              <a:t>Main Screen</a:t>
            </a:r>
            <a:endParaRPr b="0" i="0" sz="1800" u="none" cap="none" strike="noStrike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2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Source Sans Pro"/>
              <a:buNone/>
            </a:pPr>
            <a:r>
              <a:rPr lang="en-US" sz="3563"/>
              <a:t>Run/</a:t>
            </a:r>
            <a:br>
              <a:rPr lang="en-US" sz="3563"/>
            </a:br>
            <a:r>
              <a:rPr lang="en-US" sz="3563"/>
              <a:t>Courir</a:t>
            </a:r>
            <a:endParaRPr sz="3563"/>
          </a:p>
        </p:txBody>
      </p:sp>
      <p:sp>
        <p:nvSpPr>
          <p:cNvPr id="254" name="Google Shape;254;p24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lang="en-US" sz="3600"/>
              <a:t>Put your feelings into your run</a:t>
            </a:r>
            <a:endParaRPr/>
          </a:p>
        </p:txBody>
      </p:sp>
      <p:sp>
        <p:nvSpPr>
          <p:cNvPr id="255" name="Google Shape;255;p24"/>
          <p:cNvSpPr txBox="1"/>
          <p:nvPr>
            <p:ph idx="2" type="body"/>
          </p:nvPr>
        </p:nvSpPr>
        <p:spPr>
          <a:xfrm>
            <a:off x="45720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lang="en-US" sz="3600"/>
              <a:t>Relacher vos emotions negatives en epuisant votre energie</a:t>
            </a:r>
            <a:endParaRPr/>
          </a:p>
        </p:txBody>
      </p:sp>
      <p:pic>
        <p:nvPicPr>
          <p:cNvPr id="256" name="Google Shape;256;p24">
            <a:hlinkClick action="ppaction://hlinksldjump"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57431" y="3251200"/>
            <a:ext cx="3860800" cy="3860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2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Source Sans Pro"/>
              <a:buNone/>
            </a:pPr>
            <a:r>
              <a:rPr lang="en-US" sz="3563"/>
              <a:t>Cry/</a:t>
            </a:r>
            <a:br>
              <a:rPr lang="en-US" sz="3563"/>
            </a:br>
            <a:r>
              <a:rPr lang="en-US" sz="3563"/>
              <a:t>Pleurer</a:t>
            </a:r>
            <a:endParaRPr sz="3563"/>
          </a:p>
        </p:txBody>
      </p:sp>
      <p:sp>
        <p:nvSpPr>
          <p:cNvPr id="262" name="Google Shape;262;p2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</a:pPr>
            <a:r>
              <a:rPr lang="en-US" sz="4000"/>
              <a:t>Express yourself, don’t bottle it up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Char char="–"/>
            </a:pPr>
            <a:r>
              <a:rPr lang="en-US" sz="3600"/>
              <a:t>Bottling things up is not healthy</a:t>
            </a:r>
            <a:endParaRPr/>
          </a:p>
          <a:p>
            <a:pPr indent="-1651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263" name="Google Shape;263;p2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</a:pPr>
            <a:r>
              <a:rPr lang="en-US" sz="4000"/>
              <a:t>Exprimez-vous, ne réprimez pas vos émotions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 sz="3200"/>
              <a:t>Ce n'est pas sain</a:t>
            </a:r>
            <a:endParaRPr/>
          </a:p>
        </p:txBody>
      </p:sp>
      <p:sp>
        <p:nvSpPr>
          <p:cNvPr id="264" name="Google Shape;264;p25"/>
          <p:cNvSpPr/>
          <p:nvPr/>
        </p:nvSpPr>
        <p:spPr>
          <a:xfrm>
            <a:off x="6722484" y="6126163"/>
            <a:ext cx="154103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sng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  <a:hlinkClick action="ppaction://hlinksldjump" r:id="rId3"/>
              </a:rPr>
              <a:t>Main Screen</a:t>
            </a:r>
            <a:endParaRPr b="0" i="0" sz="1800" u="none" cap="none" strike="noStrike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2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Source Sans Pro"/>
              <a:buNone/>
            </a:pPr>
            <a:r>
              <a:rPr lang="en-US" sz="3563"/>
              <a:t>Clean Something/</a:t>
            </a:r>
            <a:br>
              <a:rPr lang="en-US" sz="3563"/>
            </a:br>
            <a:r>
              <a:rPr lang="en-US" sz="3563"/>
              <a:t>Nettoyez Quelque Chose </a:t>
            </a:r>
            <a:endParaRPr sz="3959"/>
          </a:p>
        </p:txBody>
      </p:sp>
      <p:sp>
        <p:nvSpPr>
          <p:cNvPr id="270" name="Google Shape;270;p2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/>
              <a:t>Cleaning up the space around you can help your brain feel calm too</a:t>
            </a:r>
            <a:endParaRPr/>
          </a:p>
        </p:txBody>
      </p:sp>
      <p:sp>
        <p:nvSpPr>
          <p:cNvPr id="271" name="Google Shape;271;p2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/>
              <a:t>Nettoyer l'espace autour de vous peut aussi aider votre cerveau à se sentir calme et serein</a:t>
            </a:r>
            <a:endParaRPr/>
          </a:p>
        </p:txBody>
      </p:sp>
      <p:pic>
        <p:nvPicPr>
          <p:cNvPr id="272" name="Google Shape;272;p26">
            <a:hlinkClick action="ppaction://hlinksldjump"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603500" y="4013200"/>
            <a:ext cx="2667000" cy="2667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2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Source Sans Pro"/>
              <a:buNone/>
            </a:pPr>
            <a:r>
              <a:rPr lang="en-US" sz="3563"/>
              <a:t>Squeeze a Stress Ball/</a:t>
            </a:r>
            <a:br>
              <a:rPr lang="en-US" sz="3563"/>
            </a:br>
            <a:r>
              <a:rPr lang="en-US" sz="3563"/>
              <a:t>Presser Une Balle Anti-Stress</a:t>
            </a:r>
            <a:endParaRPr sz="3959"/>
          </a:p>
        </p:txBody>
      </p:sp>
      <p:pic>
        <p:nvPicPr>
          <p:cNvPr id="278" name="Google Shape;278;p27">
            <a:hlinkClick action="ppaction://hlinksldjump"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48000" y="2463800"/>
            <a:ext cx="3048000" cy="304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2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Source Sans Pro"/>
              <a:buNone/>
            </a:pPr>
            <a:r>
              <a:rPr lang="en-US" sz="3563"/>
              <a:t>Scream/</a:t>
            </a:r>
            <a:br>
              <a:rPr lang="en-US" sz="3563"/>
            </a:br>
            <a:r>
              <a:rPr lang="en-US" sz="3563"/>
              <a:t>Crier</a:t>
            </a:r>
            <a:endParaRPr sz="3959"/>
          </a:p>
        </p:txBody>
      </p:sp>
      <p:sp>
        <p:nvSpPr>
          <p:cNvPr id="284" name="Google Shape;284;p28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/>
              <a:t>Scream into a pillow to muffle the sound</a:t>
            </a:r>
            <a:endParaRPr/>
          </a:p>
        </p:txBody>
      </p:sp>
      <p:sp>
        <p:nvSpPr>
          <p:cNvPr id="285" name="Google Shape;285;p28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/>
              <a:t>Criez dans un oreiller pour étouffer le son</a:t>
            </a:r>
            <a:endParaRPr/>
          </a:p>
        </p:txBody>
      </p:sp>
      <p:pic>
        <p:nvPicPr>
          <p:cNvPr id="286" name="Google Shape;286;p28">
            <a:hlinkClick action="ppaction://hlinksldjump"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946400" y="3429000"/>
            <a:ext cx="3251200" cy="3251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2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Source Sans Pro"/>
              <a:buNone/>
            </a:pPr>
            <a:r>
              <a:rPr lang="en-US" sz="3563"/>
              <a:t>Ask for Help/</a:t>
            </a:r>
            <a:br>
              <a:rPr lang="en-US" sz="3563"/>
            </a:br>
            <a:r>
              <a:rPr lang="en-US" sz="3563"/>
              <a:t>Demander de l’Aide</a:t>
            </a:r>
            <a:endParaRPr sz="3563"/>
          </a:p>
        </p:txBody>
      </p:sp>
      <p:sp>
        <p:nvSpPr>
          <p:cNvPr id="292" name="Google Shape;292;p29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lang="en-US" sz="3600"/>
              <a:t>Counselors, friends, teachers, family members, etc.</a:t>
            </a:r>
            <a:endParaRPr/>
          </a:p>
          <a:p>
            <a:pPr indent="-1651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293" name="Google Shape;293;p29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lang="en-US" sz="3600"/>
              <a:t>Conseillers, amis, enseignants, membres de la famille, etc.</a:t>
            </a:r>
            <a:endParaRPr/>
          </a:p>
        </p:txBody>
      </p:sp>
      <p:pic>
        <p:nvPicPr>
          <p:cNvPr id="294" name="Google Shape;294;p29">
            <a:hlinkClick action="ppaction://hlinksldjump"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314700" y="4140200"/>
            <a:ext cx="2667000" cy="2667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3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Source Sans Pro"/>
              <a:buNone/>
            </a:pPr>
            <a:r>
              <a:rPr lang="en-US" sz="3563"/>
              <a:t>Drink Tea/</a:t>
            </a:r>
            <a:br>
              <a:rPr lang="en-US" sz="3563"/>
            </a:br>
            <a:r>
              <a:rPr lang="en-US" sz="3563"/>
              <a:t>Boire du Thé</a:t>
            </a:r>
            <a:endParaRPr sz="3563"/>
          </a:p>
        </p:txBody>
      </p:sp>
      <p:sp>
        <p:nvSpPr>
          <p:cNvPr id="300" name="Google Shape;300;p30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/>
              <a:t>Warmth helps you feel better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/>
              <a:t>Calming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/>
              <a:t>Don’t like tea? Hot chocolate</a:t>
            </a:r>
            <a:endParaRPr/>
          </a:p>
          <a:p>
            <a:pPr indent="-1651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1651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301" name="Google Shape;301;p30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/>
              <a:t>La chaleur vous aide à vous sentir mieux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/>
              <a:t>Apaisant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/>
              <a:t>Vous n'aimez pas le thé ? Chocolat chaud</a:t>
            </a:r>
            <a:endParaRPr/>
          </a:p>
        </p:txBody>
      </p:sp>
      <p:pic>
        <p:nvPicPr>
          <p:cNvPr id="302" name="Google Shape;302;p30">
            <a:hlinkClick action="ppaction://hlinksldjump"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286000" y="4495800"/>
            <a:ext cx="2362200" cy="2362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"/>
          <p:cNvSpPr txBox="1"/>
          <p:nvPr>
            <p:ph type="title"/>
          </p:nvPr>
        </p:nvSpPr>
        <p:spPr>
          <a:xfrm>
            <a:off x="457202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Source Sans Pro"/>
              <a:buNone/>
            </a:pPr>
            <a:r>
              <a:rPr lang="en-US"/>
              <a:t>What Is A Coping Skill?</a:t>
            </a:r>
            <a:endParaRPr/>
          </a:p>
        </p:txBody>
      </p:sp>
      <p:sp>
        <p:nvSpPr>
          <p:cNvPr id="105" name="Google Shape;105;p3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b="1" lang="en-US"/>
              <a:t>Coping Skill</a:t>
            </a:r>
            <a:r>
              <a:rPr lang="en-US"/>
              <a:t>: A positive action that you choose to take when faced with a difficult situation or feeling</a:t>
            </a:r>
            <a:endParaRPr/>
          </a:p>
          <a:p>
            <a:pPr indent="-1651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i="1"/>
          </a:p>
          <a:p>
            <a:pPr indent="0" lvl="0" marL="0" rtl="0" algn="ctr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i="1" lang="en-US"/>
              <a:t>What examples come to mind?</a:t>
            </a:r>
            <a:endParaRPr/>
          </a:p>
        </p:txBody>
      </p:sp>
      <p:sp>
        <p:nvSpPr>
          <p:cNvPr id="106" name="Google Shape;106;p3"/>
          <p:cNvSpPr txBox="1"/>
          <p:nvPr>
            <p:ph idx="2" type="body"/>
          </p:nvPr>
        </p:nvSpPr>
        <p:spPr>
          <a:xfrm>
            <a:off x="4648202" y="1589926"/>
            <a:ext cx="40386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b="1" lang="en-US"/>
              <a:t>Habileté d'Adaptation: </a:t>
            </a:r>
            <a:r>
              <a:rPr lang="en-US"/>
              <a:t>Une action positive que vous choisissez de prendre face à une situation ou un sentiment difficile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i="1" lang="en-US"/>
              <a:t>Quels sont quelques exemples?</a:t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4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Guided Imagerie/ Image Mentale</a:t>
            </a:r>
            <a:endParaRPr/>
          </a:p>
        </p:txBody>
      </p:sp>
      <p:sp>
        <p:nvSpPr>
          <p:cNvPr id="308" name="Google Shape;308;p48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06400" lvl="0" marL="4572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Imagine you are at your favorite place, a place where you feel relaxed, at ease</a:t>
            </a:r>
            <a:endParaRPr/>
          </a:p>
          <a:p>
            <a:pPr indent="-406400" lvl="0" marL="4572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Close your eyes and imagine: what does it look like, what do you feel, what can you smell there?</a:t>
            </a:r>
            <a:endParaRPr/>
          </a:p>
        </p:txBody>
      </p:sp>
      <p:sp>
        <p:nvSpPr>
          <p:cNvPr id="309" name="Google Shape;309;p48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06400" lvl="0" marL="4572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Imaginez votre endroit prefere, un endroit ou vous vous sentez detendu, apaise</a:t>
            </a:r>
            <a:endParaRPr/>
          </a:p>
          <a:p>
            <a:pPr indent="-406400" lvl="0" marL="4572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Fermer les yeux et imaginez: A quoi l’endroit ressemble, les textures, les odeurs </a:t>
            </a:r>
            <a:endParaRPr/>
          </a:p>
        </p:txBody>
      </p:sp>
      <p:sp>
        <p:nvSpPr>
          <p:cNvPr id="310" name="Google Shape;310;p48"/>
          <p:cNvSpPr/>
          <p:nvPr/>
        </p:nvSpPr>
        <p:spPr>
          <a:xfrm>
            <a:off x="457200" y="6133068"/>
            <a:ext cx="154103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sng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  <a:hlinkClick action="ppaction://hlinksldjump" r:id="rId3"/>
              </a:rPr>
              <a:t>Main Screen</a:t>
            </a:r>
            <a:endParaRPr b="0" i="0" sz="1800" u="none" cap="none" strike="noStrike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3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Source Sans Pro"/>
              <a:buNone/>
            </a:pPr>
            <a:r>
              <a:rPr lang="en-US" sz="3600"/>
              <a:t>Draw or Scribble How You Feel/</a:t>
            </a:r>
            <a:br>
              <a:rPr lang="en-US" sz="3600"/>
            </a:br>
            <a:r>
              <a:rPr lang="en-US" sz="3600"/>
              <a:t>Dessiner ou Gribouiller Comment Vous Vous Sentez</a:t>
            </a:r>
            <a:endParaRPr sz="3600"/>
          </a:p>
        </p:txBody>
      </p:sp>
      <p:sp>
        <p:nvSpPr>
          <p:cNvPr id="316" name="Google Shape;316;p32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lang="en-US" sz="3600"/>
              <a:t>Take your feelings out on the paper and pencil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lang="en-US" sz="3600"/>
              <a:t>Distracting</a:t>
            </a:r>
            <a:endParaRPr/>
          </a:p>
          <a:p>
            <a:pPr indent="-1651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317" name="Google Shape;317;p32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lang="en-US" sz="3600"/>
              <a:t>Exprimez vos sentiments sur un papier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lang="en-US" sz="3600"/>
              <a:t>Laissez aller vos pensees par le dessin</a:t>
            </a:r>
            <a:endParaRPr sz="3600"/>
          </a:p>
          <a:p>
            <a:pPr indent="-1651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pic>
        <p:nvPicPr>
          <p:cNvPr id="318" name="Google Shape;318;p32">
            <a:hlinkClick action="ppaction://hlinksldjump"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333750" y="4533900"/>
            <a:ext cx="2324100" cy="2324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3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Source Sans Pro"/>
              <a:buNone/>
            </a:pPr>
            <a:r>
              <a:rPr lang="en-US" sz="3600"/>
              <a:t>Speak with a Trusted Adult/</a:t>
            </a:r>
            <a:br>
              <a:rPr lang="en-US" sz="3600"/>
            </a:br>
            <a:r>
              <a:rPr lang="en-US" sz="3600"/>
              <a:t>Parler Avec Un Adulte De Confiance</a:t>
            </a:r>
            <a:endParaRPr sz="3600"/>
          </a:p>
        </p:txBody>
      </p:sp>
      <p:sp>
        <p:nvSpPr>
          <p:cNvPr id="324" name="Google Shape;324;p33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lang="en-US" sz="3600"/>
              <a:t>Counselor, teacher, parent, neighbor, grandparent, mentor, etc.</a:t>
            </a:r>
            <a:endParaRPr/>
          </a:p>
          <a:p>
            <a:pPr indent="-1651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325" name="Google Shape;325;p33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lang="en-US" sz="3600"/>
              <a:t>Un conseiller, un enseignant, un parent, un voisin, un grand-parent, un mentor, etc.</a:t>
            </a:r>
            <a:endParaRPr/>
          </a:p>
        </p:txBody>
      </p:sp>
      <p:pic>
        <p:nvPicPr>
          <p:cNvPr id="326" name="Google Shape;326;p33">
            <a:hlinkClick action="ppaction://hlinksldjump"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692400" y="4525963"/>
            <a:ext cx="2336800" cy="2336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3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Source Sans Pro"/>
              <a:buNone/>
            </a:pPr>
            <a:r>
              <a:rPr lang="en-US" sz="3600"/>
              <a:t>Tense and Relax Your Muscles/</a:t>
            </a:r>
            <a:br>
              <a:rPr lang="en-US" sz="3600"/>
            </a:br>
            <a:r>
              <a:rPr lang="en-US" sz="3600"/>
              <a:t>Tendez et Détenez Vos Muscles</a:t>
            </a:r>
            <a:endParaRPr/>
          </a:p>
        </p:txBody>
      </p:sp>
      <p:sp>
        <p:nvSpPr>
          <p:cNvPr id="332" name="Google Shape;332;p34"/>
          <p:cNvSpPr txBox="1"/>
          <p:nvPr>
            <p:ph idx="1" type="body"/>
          </p:nvPr>
        </p:nvSpPr>
        <p:spPr>
          <a:xfrm>
            <a:off x="330200" y="1600200"/>
            <a:ext cx="8686800" cy="490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n-US" sz="2590"/>
              <a:t>Find where you’re most tense and squeeze that muscle for 30 seconds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n-US" sz="2590"/>
              <a:t>After 30 seconds, release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n-US" sz="2590"/>
              <a:t>OR work from your feet up and squeeze each muscle for 30 seconds until you reach your neck and shoulders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r>
              <a:t/>
            </a:r>
            <a:endParaRPr sz="2590"/>
          </a:p>
          <a:p>
            <a:pPr indent="0" lvl="0" marL="0" rtl="0" algn="l">
              <a:lnSpc>
                <a:spcPct val="8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r>
              <a:t/>
            </a:r>
            <a:endParaRPr sz="2590"/>
          </a:p>
          <a:p>
            <a:pPr indent="-342900" lvl="0" marL="342900" rtl="0" algn="l">
              <a:lnSpc>
                <a:spcPct val="8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n-US" sz="2590"/>
              <a:t>Trouvez où vous êtes le plus tendu et pressez ce muscle pendant 30 secondes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n-US" sz="2590"/>
              <a:t>Après 30 secondes, relâchez</a:t>
            </a:r>
            <a:endParaRPr sz="2590"/>
          </a:p>
          <a:p>
            <a:pPr indent="-342900" lvl="0" marL="342900" rtl="0" algn="l">
              <a:lnSpc>
                <a:spcPct val="8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n-US" sz="2590"/>
              <a:t>Commencez à partir des pieds et pressez chaque muscle pendant 30 secondes jusqu'à ce que vous atteigniez votre cou et vos épaules</a:t>
            </a:r>
            <a:endParaRPr sz="2590"/>
          </a:p>
        </p:txBody>
      </p:sp>
      <p:sp>
        <p:nvSpPr>
          <p:cNvPr id="333" name="Google Shape;333;p34"/>
          <p:cNvSpPr/>
          <p:nvPr/>
        </p:nvSpPr>
        <p:spPr>
          <a:xfrm>
            <a:off x="457200" y="6133068"/>
            <a:ext cx="154103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sng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  <a:hlinkClick action="ppaction://hlinksldjump" r:id="rId3"/>
              </a:rPr>
              <a:t>Main Screen</a:t>
            </a:r>
            <a:endParaRPr b="0" i="0" sz="1800" u="none" cap="none" strike="noStrike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3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ource Sans Pro"/>
              <a:buNone/>
            </a:pPr>
            <a:r>
              <a:rPr lang="en-US" sz="3200"/>
              <a:t>Name the Feeling/</a:t>
            </a:r>
            <a:br>
              <a:rPr lang="en-US" sz="3200"/>
            </a:br>
            <a:r>
              <a:rPr lang="en-US" sz="3200"/>
              <a:t>Nommer Le Sentiment Qu’on Ressent</a:t>
            </a:r>
            <a:endParaRPr sz="3200"/>
          </a:p>
        </p:txBody>
      </p:sp>
      <p:sp>
        <p:nvSpPr>
          <p:cNvPr id="339" name="Google Shape;339;p3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lang="en-US" sz="3600"/>
              <a:t>Helps you to problem solve and move forward</a:t>
            </a:r>
            <a:endParaRPr/>
          </a:p>
          <a:p>
            <a:pPr indent="-1651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340" name="Google Shape;340;p3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lang="en-US" sz="3600"/>
              <a:t>Vous aide à résoudre les problèmes et à aller de l'avant</a:t>
            </a:r>
            <a:endParaRPr/>
          </a:p>
        </p:txBody>
      </p:sp>
      <p:pic>
        <p:nvPicPr>
          <p:cNvPr id="341" name="Google Shape;341;p35">
            <a:hlinkClick action="ppaction://hlinksldjump"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48000" y="3967163"/>
            <a:ext cx="3048000" cy="304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Source Sans Pro"/>
              <a:buNone/>
            </a:pPr>
            <a:r>
              <a:rPr lang="en-US" sz="3959"/>
              <a:t>When Do We Use Coping Skills?</a:t>
            </a:r>
            <a:endParaRPr/>
          </a:p>
        </p:txBody>
      </p:sp>
      <p:sp>
        <p:nvSpPr>
          <p:cNvPr id="112" name="Google Shape;112;p4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Whenever difficult situations or feelings come up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Stress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Anxiety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Sadness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Anger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Depression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Frustration</a:t>
            </a:r>
            <a:endParaRPr/>
          </a:p>
        </p:txBody>
      </p:sp>
      <p:sp>
        <p:nvSpPr>
          <p:cNvPr id="113" name="Google Shape;113;p4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Chaque fois que des situations ou des sentiments difficiles surgissent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Stress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Anxiété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Tristesse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Colère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Dépression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Frustration</a:t>
            </a:r>
            <a:endParaRPr/>
          </a:p>
          <a:p>
            <a:pPr indent="-133350" lvl="1" marL="74295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Source Sans Pro"/>
              <a:buNone/>
            </a:pPr>
            <a:r>
              <a:rPr lang="en-US"/>
              <a:t>Why Do Coping Skills Matter?</a:t>
            </a:r>
            <a:endParaRPr/>
          </a:p>
        </p:txBody>
      </p:sp>
      <p:sp>
        <p:nvSpPr>
          <p:cNvPr id="119" name="Google Shape;119;p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n-US" sz="2590"/>
              <a:t>EVERYONE experiences difficult emotions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n-US" sz="2590"/>
              <a:t>Ignoring the feelings doesn’t work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n-US" sz="2590"/>
              <a:t>Coping skills give us the opportunity to experience them in a healthy way and move forward</a:t>
            </a:r>
            <a:endParaRPr/>
          </a:p>
          <a:p>
            <a:pPr indent="-178435" lvl="0" marL="342900" rtl="0" algn="l">
              <a:lnSpc>
                <a:spcPct val="10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r>
              <a:t/>
            </a:r>
            <a:endParaRPr sz="2590"/>
          </a:p>
        </p:txBody>
      </p:sp>
      <p:sp>
        <p:nvSpPr>
          <p:cNvPr id="120" name="Google Shape;120;p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n-US" sz="2590"/>
              <a:t>TOUT LE MONDE vit des émotions difficiles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n-US" sz="2590"/>
              <a:t>Ignorer ses sentiments ne fonctionne pas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n-US" sz="2590"/>
              <a:t>Les methodes de gestion des emotions nous donnent l'occasion de les vivre sainement et d'aller de l'avant.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Source Sans Pro"/>
              <a:buNone/>
            </a:pPr>
            <a:r>
              <a:rPr lang="en-US"/>
              <a:t>Activity: Coping Skills Bingo</a:t>
            </a:r>
            <a:endParaRPr/>
          </a:p>
        </p:txBody>
      </p:sp>
      <p:sp>
        <p:nvSpPr>
          <p:cNvPr id="126" name="Google Shape;126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n-US" sz="2590"/>
              <a:t>For each skill called, we will discuss</a:t>
            </a:r>
            <a:endParaRPr/>
          </a:p>
          <a:p>
            <a:pPr indent="-514350" lvl="1" marL="971550" rtl="0" algn="l">
              <a:lnSpc>
                <a:spcPct val="80000"/>
              </a:lnSpc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ts val="2220"/>
              <a:buAutoNum type="arabicPeriod"/>
            </a:pPr>
            <a:r>
              <a:rPr lang="en-US" sz="2220"/>
              <a:t>What the skill is/why it’s a coping skill,</a:t>
            </a:r>
            <a:endParaRPr/>
          </a:p>
          <a:p>
            <a:pPr indent="-514350" lvl="1" marL="971550" rtl="0" algn="l">
              <a:lnSpc>
                <a:spcPct val="80000"/>
              </a:lnSpc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ts val="2220"/>
              <a:buAutoNum type="arabicPeriod"/>
            </a:pPr>
            <a:r>
              <a:rPr lang="en-US" sz="2220"/>
              <a:t>When it would be useful (circumstance),</a:t>
            </a:r>
            <a:endParaRPr/>
          </a:p>
          <a:p>
            <a:pPr indent="-514350" lvl="1" marL="971550" rtl="0" algn="l">
              <a:lnSpc>
                <a:spcPct val="80000"/>
              </a:lnSpc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ts val="2220"/>
              <a:buAutoNum type="arabicPeriod"/>
            </a:pPr>
            <a:r>
              <a:rPr lang="en-US" sz="2220"/>
              <a:t>Where it could be done (school, home, bus, etc.)</a:t>
            </a:r>
            <a:endParaRPr/>
          </a:p>
          <a:p>
            <a:pPr indent="-349885" lvl="0" marL="571500" rtl="0" algn="l">
              <a:lnSpc>
                <a:spcPct val="8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r>
              <a:t/>
            </a:r>
            <a:endParaRPr sz="2590"/>
          </a:p>
          <a:p>
            <a:pPr indent="-514350" lvl="0" marL="571500" rtl="0" algn="l">
              <a:lnSpc>
                <a:spcPct val="8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n-US" sz="2590"/>
              <a:t>The first student to get bingo wins</a:t>
            </a:r>
            <a:endParaRPr/>
          </a:p>
        </p:txBody>
      </p:sp>
      <p:sp>
        <p:nvSpPr>
          <p:cNvPr id="127" name="Google Shape;127;p6"/>
          <p:cNvSpPr txBox="1"/>
          <p:nvPr>
            <p:ph idx="2" type="body"/>
          </p:nvPr>
        </p:nvSpPr>
        <p:spPr>
          <a:xfrm>
            <a:off x="4648200" y="1518008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Pour chaque méthode appelée, nous discuterons des points suivants</a:t>
            </a:r>
            <a:endParaRPr sz="2400"/>
          </a:p>
          <a:p>
            <a:pPr indent="-514350" lvl="1" marL="9144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AutoNum type="arabicPeriod"/>
            </a:pPr>
            <a:r>
              <a:rPr lang="en-US" sz="2000"/>
              <a:t>Quelle est la méthode, ou pourquoi c'est une méthode de gestion des emotions,</a:t>
            </a:r>
            <a:endParaRPr/>
          </a:p>
          <a:p>
            <a:pPr indent="-514350" lvl="1" marL="9144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AutoNum type="arabicPeriod"/>
            </a:pPr>
            <a:r>
              <a:rPr lang="en-US" sz="2000"/>
              <a:t>Quand elle serait utile (circonstances),</a:t>
            </a:r>
            <a:endParaRPr/>
          </a:p>
          <a:p>
            <a:pPr indent="-514350" lvl="1" marL="9144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AutoNum type="arabicPeriod"/>
            </a:pPr>
            <a:r>
              <a:rPr lang="en-US" sz="2000"/>
              <a:t>Où cela pourrait se faire (à l'école, à la maison, à l'autobus, etc.)</a:t>
            </a:r>
            <a:endParaRPr sz="2400"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Le premier étudiant à gagner au bingo gagne</a:t>
            </a:r>
            <a:endParaRPr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Source Sans Pro"/>
              <a:buNone/>
            </a:pPr>
            <a:r>
              <a:rPr lang="en-US" sz="3959"/>
              <a:t>Pick A Number/Choisissez Un Numéro</a:t>
            </a:r>
            <a:endParaRPr sz="3959"/>
          </a:p>
        </p:txBody>
      </p:sp>
      <p:graphicFrame>
        <p:nvGraphicFramePr>
          <p:cNvPr id="133" name="Google Shape;133;p7"/>
          <p:cNvGraphicFramePr/>
          <p:nvPr/>
        </p:nvGraphicFramePr>
        <p:xfrm>
          <a:off x="457200" y="15240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{AB406B7D-F934-4B10-AC94-BCA8C54812BD}</a:tableStyleId>
              </a:tblPr>
              <a:tblGrid>
                <a:gridCol w="1645925"/>
                <a:gridCol w="1645925"/>
                <a:gridCol w="1645925"/>
                <a:gridCol w="1645925"/>
                <a:gridCol w="1645925"/>
              </a:tblGrid>
              <a:tr h="9039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b="1" lang="en-US" sz="3600" u="sng" cap="none" strike="noStrike">
                          <a:solidFill>
                            <a:schemeClr val="accent4"/>
                          </a:solidFill>
                          <a:hlinkClick action="ppaction://hlinksldjump" r:id="rId3"/>
                        </a:rPr>
                        <a:t>1</a:t>
                      </a:r>
                      <a:endParaRPr b="1" sz="3600" u="none" cap="none" strike="noStrike">
                        <a:solidFill>
                          <a:schemeClr val="accent4"/>
                        </a:solidFill>
                      </a:endParaRPr>
                    </a:p>
                  </a:txBody>
                  <a:tcPr marT="45725" marB="45725" marR="86625" marL="866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b="1" lang="en-US" sz="3600" u="sng" cap="none" strike="noStrike">
                          <a:solidFill>
                            <a:schemeClr val="accent4"/>
                          </a:solidFill>
                          <a:hlinkClick action="ppaction://hlinksldjump" r:id="rId4"/>
                        </a:rPr>
                        <a:t>2</a:t>
                      </a:r>
                      <a:endParaRPr b="1" sz="3600" u="none" cap="none" strike="noStrike">
                        <a:solidFill>
                          <a:schemeClr val="accent4"/>
                        </a:solidFill>
                      </a:endParaRPr>
                    </a:p>
                  </a:txBody>
                  <a:tcPr marT="45725" marB="45725" marR="86625" marL="866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b="1" lang="en-US" sz="3600" u="sng" cap="none" strike="noStrike">
                          <a:solidFill>
                            <a:schemeClr val="accent4"/>
                          </a:solidFill>
                          <a:hlinkClick action="ppaction://hlinksldjump" r:id="rId5"/>
                        </a:rPr>
                        <a:t>3</a:t>
                      </a:r>
                      <a:endParaRPr b="1" sz="3600" u="none" cap="none" strike="noStrike">
                        <a:solidFill>
                          <a:schemeClr val="accent4"/>
                        </a:solidFill>
                      </a:endParaRPr>
                    </a:p>
                  </a:txBody>
                  <a:tcPr marT="45725" marB="45725" marR="86625" marL="866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b="1" lang="en-US" sz="3600" u="sng" cap="none" strike="noStrike">
                          <a:solidFill>
                            <a:schemeClr val="accent4"/>
                          </a:solidFill>
                          <a:hlinkClick action="ppaction://hlinksldjump" r:id="rId6"/>
                        </a:rPr>
                        <a:t>4</a:t>
                      </a:r>
                      <a:endParaRPr b="1" sz="3600" u="none" cap="none" strike="noStrike">
                        <a:solidFill>
                          <a:schemeClr val="accent4"/>
                        </a:solidFill>
                      </a:endParaRPr>
                    </a:p>
                  </a:txBody>
                  <a:tcPr marT="45725" marB="45725" marR="86625" marL="866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b="1" lang="en-US" sz="3600" u="sng" cap="none" strike="noStrike">
                          <a:solidFill>
                            <a:schemeClr val="accent4"/>
                          </a:solidFill>
                          <a:hlinkClick action="ppaction://hlinksldjump" r:id="rId7"/>
                        </a:rPr>
                        <a:t>5</a:t>
                      </a:r>
                      <a:endParaRPr b="1" sz="3600" u="none" cap="none" strike="noStrike">
                        <a:solidFill>
                          <a:schemeClr val="accent4"/>
                        </a:solidFill>
                      </a:endParaRPr>
                    </a:p>
                  </a:txBody>
                  <a:tcPr marT="45725" marB="45725" marR="86625" marL="866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8403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b="1" lang="en-US" sz="3600" u="sng" cap="none" strike="noStrike">
                          <a:solidFill>
                            <a:schemeClr val="accent4"/>
                          </a:solidFill>
                          <a:hlinkClick action="ppaction://hlinksldjump" r:id="rId8"/>
                        </a:rPr>
                        <a:t>6</a:t>
                      </a:r>
                      <a:endParaRPr b="1" sz="3600" u="none" cap="none" strike="noStrike">
                        <a:solidFill>
                          <a:schemeClr val="accent4"/>
                        </a:solidFill>
                      </a:endParaRPr>
                    </a:p>
                  </a:txBody>
                  <a:tcPr marT="45725" marB="45725" marR="86625" marL="866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b="1" lang="en-US" sz="3600" u="sng" cap="none" strike="noStrike">
                          <a:solidFill>
                            <a:schemeClr val="accent4"/>
                          </a:solidFill>
                          <a:hlinkClick action="ppaction://hlinksldjump" r:id="rId9"/>
                        </a:rPr>
                        <a:t>7</a:t>
                      </a:r>
                      <a:endParaRPr b="1" sz="3600" u="none" cap="none" strike="noStrike">
                        <a:solidFill>
                          <a:schemeClr val="accent4"/>
                        </a:solidFill>
                      </a:endParaRPr>
                    </a:p>
                  </a:txBody>
                  <a:tcPr marT="45725" marB="45725" marR="86625" marL="866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b="1" lang="en-US" sz="3600" u="sng" cap="none" strike="noStrike">
                          <a:solidFill>
                            <a:schemeClr val="accent4"/>
                          </a:solidFill>
                          <a:hlinkClick action="ppaction://hlinksldjump" r:id="rId10"/>
                        </a:rPr>
                        <a:t>8</a:t>
                      </a:r>
                      <a:endParaRPr b="1" sz="3600" u="none" cap="none" strike="noStrike">
                        <a:solidFill>
                          <a:schemeClr val="accent4"/>
                        </a:solidFill>
                      </a:endParaRPr>
                    </a:p>
                  </a:txBody>
                  <a:tcPr marT="45725" marB="45725" marR="86625" marL="866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b="1" lang="en-US" sz="3600" u="sng" cap="none" strike="noStrike">
                          <a:solidFill>
                            <a:schemeClr val="accent4"/>
                          </a:solidFill>
                          <a:hlinkClick action="ppaction://hlinksldjump" r:id="rId11"/>
                        </a:rPr>
                        <a:t>9</a:t>
                      </a:r>
                      <a:endParaRPr b="1" sz="3600" u="none" cap="none" strike="noStrike">
                        <a:solidFill>
                          <a:schemeClr val="accent4"/>
                        </a:solidFill>
                      </a:endParaRPr>
                    </a:p>
                  </a:txBody>
                  <a:tcPr marT="45725" marB="45725" marR="86625" marL="866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b="1" lang="en-US" sz="3600" u="sng" cap="none" strike="noStrike">
                          <a:solidFill>
                            <a:schemeClr val="accent4"/>
                          </a:solidFill>
                          <a:hlinkClick action="ppaction://hlinksldjump" r:id="rId12"/>
                        </a:rPr>
                        <a:t>10</a:t>
                      </a:r>
                      <a:endParaRPr b="1" sz="3600" u="none" cap="none" strike="noStrike">
                        <a:solidFill>
                          <a:schemeClr val="accent4"/>
                        </a:solidFill>
                      </a:endParaRPr>
                    </a:p>
                  </a:txBody>
                  <a:tcPr marT="45725" marB="45725" marR="86625" marL="866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8403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b="1" lang="en-US" sz="3600" u="sng" cap="none" strike="noStrike">
                          <a:solidFill>
                            <a:schemeClr val="accent4"/>
                          </a:solidFill>
                          <a:hlinkClick action="ppaction://hlinksldjump" r:id="rId13"/>
                        </a:rPr>
                        <a:t>11</a:t>
                      </a:r>
                      <a:endParaRPr b="1" sz="3600" u="none" cap="none" strike="noStrike">
                        <a:solidFill>
                          <a:schemeClr val="accent4"/>
                        </a:solidFill>
                      </a:endParaRPr>
                    </a:p>
                  </a:txBody>
                  <a:tcPr marT="45725" marB="45725" marR="86625" marL="866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b="1" lang="en-US" sz="3600" u="sng" cap="none" strike="noStrike">
                          <a:solidFill>
                            <a:schemeClr val="accent4"/>
                          </a:solidFill>
                          <a:hlinkClick action="ppaction://hlinksldjump" r:id="rId14"/>
                        </a:rPr>
                        <a:t>12</a:t>
                      </a:r>
                      <a:endParaRPr b="1" sz="3600" u="none" cap="none" strike="noStrike">
                        <a:solidFill>
                          <a:schemeClr val="accent4"/>
                        </a:solidFill>
                      </a:endParaRPr>
                    </a:p>
                  </a:txBody>
                  <a:tcPr marT="45725" marB="45725" marR="86625" marL="866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b="1" lang="en-US" sz="3600" u="sng" cap="none" strike="noStrike">
                          <a:solidFill>
                            <a:schemeClr val="accent4"/>
                          </a:solidFill>
                          <a:hlinkClick action="ppaction://hlinksldjump" r:id="rId15"/>
                        </a:rPr>
                        <a:t>13</a:t>
                      </a:r>
                      <a:endParaRPr b="1" sz="3600" u="none" cap="none" strike="noStrike">
                        <a:solidFill>
                          <a:schemeClr val="accent4"/>
                        </a:solidFill>
                      </a:endParaRPr>
                    </a:p>
                  </a:txBody>
                  <a:tcPr marT="45725" marB="45725" marR="86625" marL="866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b="1" lang="en-US" sz="3600" u="sng" cap="none" strike="noStrike">
                          <a:solidFill>
                            <a:schemeClr val="accent4"/>
                          </a:solidFill>
                          <a:hlinkClick action="ppaction://hlinksldjump" r:id="rId16"/>
                        </a:rPr>
                        <a:t>14</a:t>
                      </a:r>
                      <a:endParaRPr b="1" sz="3600" u="none" cap="none" strike="noStrike">
                        <a:solidFill>
                          <a:schemeClr val="accent4"/>
                        </a:solidFill>
                      </a:endParaRPr>
                    </a:p>
                  </a:txBody>
                  <a:tcPr marT="45725" marB="45725" marR="86625" marL="866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b="1" lang="en-US" sz="3600" u="sng" cap="none" strike="noStrike">
                          <a:solidFill>
                            <a:schemeClr val="accent4"/>
                          </a:solidFill>
                          <a:hlinkClick action="ppaction://hlinksldjump" r:id="rId17"/>
                        </a:rPr>
                        <a:t>15</a:t>
                      </a:r>
                      <a:endParaRPr b="1" sz="3600" u="none" cap="none" strike="noStrike">
                        <a:solidFill>
                          <a:schemeClr val="accent4"/>
                        </a:solidFill>
                      </a:endParaRPr>
                    </a:p>
                  </a:txBody>
                  <a:tcPr marT="45725" marB="45725" marR="86625" marL="866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8403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b="1" lang="en-US" sz="3600" u="sng" cap="none" strike="noStrike">
                          <a:solidFill>
                            <a:schemeClr val="accent4"/>
                          </a:solidFill>
                          <a:hlinkClick action="ppaction://hlinksldjump" r:id="rId18"/>
                        </a:rPr>
                        <a:t>16</a:t>
                      </a:r>
                      <a:endParaRPr b="1" sz="3600" u="none" cap="none" strike="noStrike">
                        <a:solidFill>
                          <a:schemeClr val="accent4"/>
                        </a:solidFill>
                      </a:endParaRPr>
                    </a:p>
                  </a:txBody>
                  <a:tcPr marT="45725" marB="45725" marR="86625" marL="866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b="1" lang="en-US" sz="3600" u="sng" cap="none" strike="noStrike">
                          <a:solidFill>
                            <a:schemeClr val="accent4"/>
                          </a:solidFill>
                          <a:hlinkClick action="ppaction://hlinksldjump" r:id="rId19"/>
                        </a:rPr>
                        <a:t>17</a:t>
                      </a:r>
                      <a:endParaRPr b="1" sz="3600" u="none" cap="none" strike="noStrike">
                        <a:solidFill>
                          <a:schemeClr val="accent4"/>
                        </a:solidFill>
                      </a:endParaRPr>
                    </a:p>
                  </a:txBody>
                  <a:tcPr marT="45725" marB="45725" marR="86625" marL="866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b="1" lang="en-US" sz="3600" u="sng" cap="none" strike="noStrike">
                          <a:solidFill>
                            <a:schemeClr val="accent4"/>
                          </a:solidFill>
                          <a:hlinkClick action="ppaction://hlinksldjump" r:id="rId20"/>
                        </a:rPr>
                        <a:t>18</a:t>
                      </a:r>
                      <a:endParaRPr b="1" sz="3600" u="none" cap="none" strike="noStrike">
                        <a:solidFill>
                          <a:schemeClr val="accent4"/>
                        </a:solidFill>
                      </a:endParaRPr>
                    </a:p>
                  </a:txBody>
                  <a:tcPr marT="45725" marB="45725" marR="86625" marL="866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b="1" lang="en-US" sz="3600" u="sng" cap="none" strike="noStrike">
                          <a:solidFill>
                            <a:schemeClr val="accent4"/>
                          </a:solidFill>
                          <a:hlinkClick action="ppaction://hlinksldjump" r:id="rId21"/>
                        </a:rPr>
                        <a:t>19</a:t>
                      </a:r>
                      <a:endParaRPr b="1" sz="3600" u="none" cap="none" strike="noStrike">
                        <a:solidFill>
                          <a:schemeClr val="accent4"/>
                        </a:solidFill>
                      </a:endParaRPr>
                    </a:p>
                  </a:txBody>
                  <a:tcPr marT="45725" marB="45725" marR="86625" marL="866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b="1" lang="en-US" sz="3600" u="sng" cap="none" strike="noStrike">
                          <a:solidFill>
                            <a:schemeClr val="accent4"/>
                          </a:solidFill>
                          <a:hlinkClick action="ppaction://hlinksldjump" r:id="rId22"/>
                        </a:rPr>
                        <a:t>20</a:t>
                      </a:r>
                      <a:endParaRPr b="1" sz="3600" u="none" cap="none" strike="noStrike">
                        <a:solidFill>
                          <a:schemeClr val="accent4"/>
                        </a:solidFill>
                      </a:endParaRPr>
                    </a:p>
                  </a:txBody>
                  <a:tcPr marT="45725" marB="45725" marR="86625" marL="866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8403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b="1" lang="en-US" sz="3600" u="sng" cap="none" strike="noStrike">
                          <a:solidFill>
                            <a:schemeClr val="accent4"/>
                          </a:solidFill>
                          <a:hlinkClick action="ppaction://hlinksldjump" r:id="rId23"/>
                        </a:rPr>
                        <a:t>21</a:t>
                      </a:r>
                      <a:endParaRPr b="1" sz="3600" u="none" cap="none" strike="noStrike">
                        <a:solidFill>
                          <a:schemeClr val="accent4"/>
                        </a:solidFill>
                      </a:endParaRPr>
                    </a:p>
                  </a:txBody>
                  <a:tcPr marT="45725" marB="45725" marR="86625" marL="866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b="1" lang="en-US" sz="3600" u="sng" cap="none" strike="noStrike">
                          <a:solidFill>
                            <a:schemeClr val="accent4"/>
                          </a:solidFill>
                          <a:hlinkClick action="ppaction://hlinksldjump" r:id="rId24"/>
                        </a:rPr>
                        <a:t>22</a:t>
                      </a:r>
                      <a:endParaRPr b="1" sz="3600" u="none" cap="none" strike="noStrike">
                        <a:solidFill>
                          <a:schemeClr val="accent4"/>
                        </a:solidFill>
                      </a:endParaRPr>
                    </a:p>
                  </a:txBody>
                  <a:tcPr marT="45725" marB="45725" marR="86625" marL="866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b="1" lang="en-US" sz="3600" u="sng" cap="none" strike="noStrike">
                          <a:solidFill>
                            <a:schemeClr val="accent4"/>
                          </a:solidFill>
                          <a:hlinkClick action="ppaction://hlinksldjump" r:id="rId25"/>
                        </a:rPr>
                        <a:t>23</a:t>
                      </a:r>
                      <a:endParaRPr b="1" sz="3600" u="none" cap="none" strike="noStrike">
                        <a:solidFill>
                          <a:schemeClr val="accent4"/>
                        </a:solidFill>
                      </a:endParaRPr>
                    </a:p>
                  </a:txBody>
                  <a:tcPr marT="45725" marB="45725" marR="86625" marL="866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b="1" lang="en-US" sz="3600" u="sng" cap="none" strike="noStrike">
                          <a:solidFill>
                            <a:srgbClr val="8064A2"/>
                          </a:solidFill>
                          <a:hlinkClick action="ppaction://hlinksldjump" r:id="rId26"/>
                        </a:rPr>
                        <a:t>24</a:t>
                      </a:r>
                      <a:endParaRPr b="1" sz="3600" u="none" cap="none" strike="noStrike">
                        <a:solidFill>
                          <a:srgbClr val="8064A2"/>
                        </a:solidFill>
                      </a:endParaRPr>
                    </a:p>
                  </a:txBody>
                  <a:tcPr marT="45725" marB="45725" marR="86625" marL="866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b="1" lang="en-US" sz="3600" u="sng" cap="none" strike="noStrike">
                          <a:solidFill>
                            <a:schemeClr val="accent4"/>
                          </a:solidFill>
                          <a:hlinkClick action="ppaction://hlinksldjump" r:id="rId27"/>
                        </a:rPr>
                        <a:t>25</a:t>
                      </a:r>
                      <a:endParaRPr b="1" sz="3600" u="none" cap="none" strike="noStrike">
                        <a:solidFill>
                          <a:schemeClr val="accent4"/>
                        </a:solidFill>
                      </a:endParaRPr>
                    </a:p>
                  </a:txBody>
                  <a:tcPr marT="45725" marB="45725" marR="86625" marL="866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8403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b="1" lang="en-US" sz="3600" u="sng" cap="none" strike="noStrike">
                          <a:solidFill>
                            <a:schemeClr val="accent4"/>
                          </a:solidFill>
                          <a:hlinkClick action="ppaction://hlinksldjump" r:id="rId28"/>
                        </a:rPr>
                        <a:t>26</a:t>
                      </a:r>
                      <a:endParaRPr b="1" sz="3600" u="none" cap="none" strike="noStrike">
                        <a:solidFill>
                          <a:schemeClr val="accent4"/>
                        </a:solidFill>
                      </a:endParaRPr>
                    </a:p>
                  </a:txBody>
                  <a:tcPr marT="45725" marB="45725" marR="86625" marL="866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b="1" lang="en-US" sz="3600" u="sng" cap="none" strike="noStrike">
                          <a:solidFill>
                            <a:schemeClr val="accent4"/>
                          </a:solidFill>
                          <a:hlinkClick action="ppaction://hlinksldjump" r:id="rId29"/>
                        </a:rPr>
                        <a:t>27</a:t>
                      </a:r>
                      <a:endParaRPr b="1" sz="3600" u="none" cap="none" strike="noStrike">
                        <a:solidFill>
                          <a:schemeClr val="accent4"/>
                        </a:solidFill>
                      </a:endParaRPr>
                    </a:p>
                  </a:txBody>
                  <a:tcPr marT="45725" marB="45725" marR="86625" marL="866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t/>
                      </a:r>
                      <a:endParaRPr b="1" sz="3600" u="none" cap="none" strike="noStrike">
                        <a:solidFill>
                          <a:schemeClr val="accent4"/>
                        </a:solidFill>
                      </a:endParaRPr>
                    </a:p>
                  </a:txBody>
                  <a:tcPr marT="45725" marB="45725" marR="86625" marL="866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t/>
                      </a:r>
                      <a:endParaRPr b="1" sz="3600" u="none" cap="none" strike="noStrike">
                        <a:solidFill>
                          <a:srgbClr val="8064A2"/>
                        </a:solidFill>
                      </a:endParaRPr>
                    </a:p>
                  </a:txBody>
                  <a:tcPr marT="45725" marB="45725" marR="86625" marL="866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t/>
                      </a:r>
                      <a:endParaRPr b="1" sz="3600" u="none" cap="none" strike="noStrike">
                        <a:solidFill>
                          <a:schemeClr val="accent4"/>
                        </a:solidFill>
                      </a:endParaRPr>
                    </a:p>
                  </a:txBody>
                  <a:tcPr marT="45725" marB="45725" marR="86625" marL="866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Source Sans Pro"/>
              <a:buNone/>
            </a:pPr>
            <a:r>
              <a:rPr lang="en-US" sz="3563"/>
              <a:t>Take Deep Breaths</a:t>
            </a:r>
            <a:br>
              <a:rPr lang="en-US" sz="3563"/>
            </a:br>
            <a:r>
              <a:rPr lang="en-US" sz="3563"/>
              <a:t>Respirer Profondément</a:t>
            </a:r>
            <a:endParaRPr sz="3563"/>
          </a:p>
        </p:txBody>
      </p:sp>
      <p:sp>
        <p:nvSpPr>
          <p:cNvPr id="140" name="Google Shape;140;p8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4 — 7 — 8 Breathing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/>
              <a:buChar char="o"/>
            </a:pPr>
            <a:r>
              <a:rPr lang="en-US"/>
              <a:t>Breathe in for 4 seconds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/>
              <a:buChar char="o"/>
            </a:pPr>
            <a:r>
              <a:rPr lang="en-US"/>
              <a:t>Hold for 7 seconds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/>
              <a:buChar char="o"/>
            </a:pPr>
            <a:r>
              <a:rPr lang="en-US"/>
              <a:t>Breathe out for 8 seconds</a:t>
            </a:r>
            <a:endParaRPr/>
          </a:p>
          <a:p>
            <a:pPr indent="-1651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1651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1651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41" name="Google Shape;141;p8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4 — 7 — 8 Respiration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/>
              <a:buChar char="o"/>
            </a:pPr>
            <a:r>
              <a:rPr lang="en-US"/>
              <a:t>Inspirez pendant 4 secondes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/>
              <a:buChar char="o"/>
            </a:pPr>
            <a:r>
              <a:rPr lang="en-US"/>
              <a:t>Maintenir la respiration pendant 7 secondes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/>
              <a:buChar char="o"/>
            </a:pPr>
            <a:r>
              <a:rPr lang="en-US"/>
              <a:t>Expirer pendant 8 secondes</a:t>
            </a:r>
            <a:endParaRPr/>
          </a:p>
          <a:p>
            <a:pPr indent="-1651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pic>
        <p:nvPicPr>
          <p:cNvPr id="142" name="Google Shape;142;p8">
            <a:hlinkClick action="ppaction://hlinksldjump"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479800" y="4521200"/>
            <a:ext cx="2336800" cy="2336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ource Sans Pro"/>
              <a:buNone/>
            </a:pPr>
            <a:r>
              <a:rPr lang="en-US" sz="2800"/>
              <a:t>Watch A Funny YouTube Video/</a:t>
            </a:r>
            <a:br>
              <a:rPr lang="en-US" sz="2800"/>
            </a:br>
            <a:r>
              <a:rPr lang="en-US" sz="2800"/>
              <a:t>Regarder Une Vidéo Amusante Sur YouTube</a:t>
            </a:r>
            <a:endParaRPr sz="2800"/>
          </a:p>
        </p:txBody>
      </p:sp>
      <p:sp>
        <p:nvSpPr>
          <p:cNvPr id="148" name="Google Shape;148;p9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/>
              <a:t>Home or Lunch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/>
              <a:t>Not During Class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/>
          </a:p>
        </p:txBody>
      </p:sp>
      <p:sp>
        <p:nvSpPr>
          <p:cNvPr id="149" name="Google Shape;149;p9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/>
              <a:t>A la maison ou pendant le déjeuner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b="1" lang="en-US" sz="3200"/>
              <a:t>Pas</a:t>
            </a:r>
            <a:r>
              <a:rPr lang="en-US" sz="3200"/>
              <a:t> pendant les cours</a:t>
            </a:r>
            <a:endParaRPr sz="3200"/>
          </a:p>
          <a:p>
            <a:pPr indent="-1397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/>
          </a:p>
        </p:txBody>
      </p:sp>
      <p:pic>
        <p:nvPicPr>
          <p:cNvPr id="150" name="Google Shape;150;p9">
            <a:hlinkClick action="ppaction://hlinksldjump"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505200" y="4368800"/>
            <a:ext cx="2286000" cy="228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2019-02-09T03:18:29Z</dcterms:created>
  <dc:creator>Alexis Thompson</dc:creator>
</cp:coreProperties>
</file>