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Nunit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15faf4ed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15faf4ed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15faf4ed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15faf4ed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15faf4ed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15faf4ed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15faf4ed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15faf4ed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15faf4ed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15faf4ed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15faf4ed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15faf4ed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15faf4ed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15faf4ed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15faf4ed6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15faf4ed6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15faf4ed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15faf4ed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15faf4ed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15faf4ed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15faf4ed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15faf4ed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15faf4ed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15faf4ed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15faf4ed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15faf4ed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15faf4ed6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15faf4ed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5faf4ed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15faf4ed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5faf4ed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5faf4ed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5faf4ed6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5faf4ed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5faf4ed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5faf4ed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5faf4e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5faf4e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15faf4ed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15faf4e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5faf4ed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15faf4ed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15faf4e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15faf4e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Char char="○"/>
              <a:defRPr sz="1200">
                <a:latin typeface="Nunito"/>
                <a:ea typeface="Nunito"/>
                <a:cs typeface="Nunito"/>
                <a:sym typeface="Nunito"/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Font typeface="Nunito"/>
              <a:buChar char="■"/>
              <a:defRPr sz="1200"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36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5zIjMpsVm9M" TargetMode="External"/><Relationship Id="rId4" Type="http://schemas.openxmlformats.org/officeDocument/2006/relationships/image" Target="../media/image6.jpg"/><Relationship Id="rId11" Type="http://schemas.openxmlformats.org/officeDocument/2006/relationships/image" Target="../media/image1.png"/><Relationship Id="rId10" Type="http://schemas.openxmlformats.org/officeDocument/2006/relationships/image" Target="../media/image15.png"/><Relationship Id="rId9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820775"/>
            <a:ext cx="8520600" cy="91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ontserrat"/>
                <a:ea typeface="Montserrat"/>
                <a:cs typeface="Montserrat"/>
                <a:sym typeface="Montserrat"/>
              </a:rPr>
              <a:t>Hands Are For Helping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Montserrat"/>
                <a:ea typeface="Montserrat"/>
                <a:cs typeface="Montserrat"/>
                <a:sym typeface="Montserrat"/>
              </a:rPr>
              <a:t>Les Mains Sont Là Pour Aider</a:t>
            </a: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rgbClr val="FFFFFF">
              <a:alpha val="88240"/>
            </a:srgbClr>
          </a:solidFill>
          <a:ln cap="flat" cmpd="sng" w="28575">
            <a:solidFill>
              <a:srgbClr val="DDF0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Rochambeau Counseling Department</a:t>
            </a:r>
            <a:endParaRPr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Agenda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"/>
                <a:ea typeface="Nunito"/>
                <a:cs typeface="Nunito"/>
                <a:sym typeface="Nunito"/>
              </a:rPr>
              <a:t>Review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latin typeface="Nunito"/>
                <a:ea typeface="Nunito"/>
                <a:cs typeface="Nunito"/>
                <a:sym typeface="Nunito"/>
              </a:rPr>
              <a:t>Book : Hands Are Not For Hitting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latin typeface="Nunito"/>
                <a:ea typeface="Nunito"/>
                <a:cs typeface="Nunito"/>
                <a:sym typeface="Nunito"/>
              </a:rPr>
              <a:t>Activity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" name="Google Shape;63;p14"/>
          <p:cNvSpPr txBox="1"/>
          <p:nvPr>
            <p:ph idx="2" type="body"/>
          </p:nvPr>
        </p:nvSpPr>
        <p:spPr>
          <a:xfrm>
            <a:off x="5202600" y="1533475"/>
            <a:ext cx="3629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"/>
                <a:ea typeface="Nunito"/>
                <a:cs typeface="Nunito"/>
                <a:sym typeface="Nunito"/>
              </a:rPr>
              <a:t>R</a:t>
            </a:r>
            <a:r>
              <a:rPr lang="en" sz="2800"/>
              <a:t>appel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Nunito"/>
                <a:ea typeface="Nunito"/>
                <a:cs typeface="Nunito"/>
                <a:sym typeface="Nunito"/>
              </a:rPr>
              <a:t>Livre : On Ne Frappe Pas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latin typeface="Nunito"/>
                <a:ea typeface="Nunito"/>
                <a:cs typeface="Nunito"/>
                <a:sym typeface="Nunito"/>
              </a:rPr>
              <a:t>Activité</a:t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325" y="2522137"/>
            <a:ext cx="953350" cy="95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323" y="3737975"/>
            <a:ext cx="953350" cy="121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5324" y="1525038"/>
            <a:ext cx="953350" cy="71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0" l="0" r="0" t="91448"/>
          <a:stretch/>
        </p:blipFill>
        <p:spPr>
          <a:xfrm>
            <a:off x="0" y="0"/>
            <a:ext cx="9144000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Activité </a:t>
            </a:r>
            <a:r>
              <a:rPr lang="en"/>
              <a:t> </a:t>
            </a:r>
            <a:endParaRPr/>
          </a:p>
        </p:txBody>
      </p:sp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3117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Write your name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Write down one good thing you use your hands for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Color in the hand </a:t>
            </a:r>
            <a:endParaRPr sz="2400"/>
          </a:p>
        </p:txBody>
      </p:sp>
      <p:sp>
        <p:nvSpPr>
          <p:cNvPr id="177" name="Google Shape;177;p34"/>
          <p:cNvSpPr txBox="1"/>
          <p:nvPr>
            <p:ph idx="2" type="body"/>
          </p:nvPr>
        </p:nvSpPr>
        <p:spPr>
          <a:xfrm>
            <a:off x="48324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Écri</a:t>
            </a:r>
            <a:r>
              <a:rPr lang="en" sz="2400"/>
              <a:t>s</a:t>
            </a:r>
            <a:r>
              <a:rPr lang="en" sz="2400"/>
              <a:t> ton nom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Écris</a:t>
            </a:r>
            <a:r>
              <a:rPr lang="en" sz="2400"/>
              <a:t> une chose positive pour laquelle tu utilises tes mains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Colori</a:t>
            </a:r>
            <a:r>
              <a:rPr lang="en" sz="2400"/>
              <a:t>s</a:t>
            </a:r>
            <a:r>
              <a:rPr lang="en" sz="2400"/>
              <a:t> l'image de la main </a:t>
            </a:r>
            <a:endParaRPr sz="2400"/>
          </a:p>
        </p:txBody>
      </p:sp>
      <p:pic>
        <p:nvPicPr>
          <p:cNvPr id="178" name="Google Shape;178;p34"/>
          <p:cNvPicPr preferRelativeResize="0"/>
          <p:nvPr/>
        </p:nvPicPr>
        <p:blipFill rotWithShape="1">
          <a:blip r:embed="rId3">
            <a:alphaModFix/>
          </a:blip>
          <a:srcRect b="0" l="0" r="0" t="91448"/>
          <a:stretch/>
        </p:blipFill>
        <p:spPr>
          <a:xfrm>
            <a:off x="0" y="-53400"/>
            <a:ext cx="9144000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00" y="152400"/>
            <a:ext cx="375791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512" y="152400"/>
            <a:ext cx="371111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br>
              <a:rPr lang="en"/>
            </a:br>
            <a:r>
              <a:rPr lang="en"/>
              <a:t>Rappel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No one should touch you without permission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Everyone has “personal space” - an invisible bubble around our body that keeps us safe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/>
              <a:t>If someone makes you feel unsafe, tell an adult</a:t>
            </a:r>
            <a:endParaRPr sz="1500"/>
          </a:p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8324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Personne ne doit toucher votre corps sans votre permission</a:t>
            </a:r>
            <a:endParaRPr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Tout le monde a un "espace personnel" - une bulle invisible autour de notre corps qui nous protège</a:t>
            </a:r>
            <a:endParaRPr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Si quelqu'un vous fait vous sentir en danger, dites-le à un adulte</a:t>
            </a:r>
            <a:endParaRPr sz="150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4075" y="3816037"/>
            <a:ext cx="1787650" cy="127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50" y="3322172"/>
            <a:ext cx="4309650" cy="18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5">
            <a:alphaModFix/>
          </a:blip>
          <a:srcRect b="0" l="0" r="0" t="91448"/>
          <a:stretch/>
        </p:blipFill>
        <p:spPr>
          <a:xfrm>
            <a:off x="0" y="0"/>
            <a:ext cx="9144000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Hands Can Do A Lot of Things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 mains savent faire beaucoup de choses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are some </a:t>
            </a:r>
            <a:r>
              <a:rPr b="1" lang="en" sz="1800">
                <a:solidFill>
                  <a:srgbClr val="0000FF"/>
                </a:solidFill>
              </a:rPr>
              <a:t>good </a:t>
            </a:r>
            <a:r>
              <a:rPr lang="en" sz="1800"/>
              <a:t>ways to use our hands?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What are some </a:t>
            </a:r>
            <a:r>
              <a:rPr b="1" lang="en" sz="1800">
                <a:solidFill>
                  <a:srgbClr val="FF0000"/>
                </a:solidFill>
              </a:rPr>
              <a:t>bad </a:t>
            </a:r>
            <a:r>
              <a:rPr lang="en" sz="1800"/>
              <a:t>ways to use our hands?</a:t>
            </a:r>
            <a:endParaRPr sz="1800"/>
          </a:p>
        </p:txBody>
      </p:sp>
      <p:sp>
        <p:nvSpPr>
          <p:cNvPr id="84" name="Google Shape;84;p16"/>
          <p:cNvSpPr txBox="1"/>
          <p:nvPr>
            <p:ph idx="2" type="body"/>
          </p:nvPr>
        </p:nvSpPr>
        <p:spPr>
          <a:xfrm>
            <a:off x="4832400" y="1533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Quelles sont les </a:t>
            </a:r>
            <a:r>
              <a:rPr b="1" lang="en" sz="1800">
                <a:solidFill>
                  <a:srgbClr val="0000FF"/>
                </a:solidFill>
              </a:rPr>
              <a:t>bonnes </a:t>
            </a:r>
            <a:r>
              <a:rPr lang="en" sz="1800"/>
              <a:t>façons d'utiliser nos mains 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Quelles sont les </a:t>
            </a:r>
            <a:r>
              <a:rPr b="1" lang="en" sz="1800">
                <a:solidFill>
                  <a:srgbClr val="FF0000"/>
                </a:solidFill>
              </a:rPr>
              <a:t>mauvaises </a:t>
            </a:r>
            <a:r>
              <a:rPr lang="en" sz="1800"/>
              <a:t>façons d'utiliser nos mains ?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24405" r="22963" t="0"/>
          <a:stretch/>
        </p:blipFill>
        <p:spPr>
          <a:xfrm>
            <a:off x="1731315" y="3596651"/>
            <a:ext cx="1344113" cy="147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6784" y="2903850"/>
            <a:ext cx="793059" cy="100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5">
            <a:alphaModFix/>
          </a:blip>
          <a:srcRect b="24971" l="0" r="0" t="42889"/>
          <a:stretch/>
        </p:blipFill>
        <p:spPr>
          <a:xfrm>
            <a:off x="240000" y="3960637"/>
            <a:ext cx="1473787" cy="85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6">
            <a:alphaModFix/>
          </a:blip>
          <a:srcRect b="0" l="37717" r="0" t="59379"/>
          <a:stretch/>
        </p:blipFill>
        <p:spPr>
          <a:xfrm>
            <a:off x="3245379" y="3960637"/>
            <a:ext cx="1823731" cy="111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65338" y="3628152"/>
            <a:ext cx="1866963" cy="152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8">
            <a:alphaModFix/>
          </a:blip>
          <a:srcRect b="0" l="0" r="0" t="91448"/>
          <a:stretch/>
        </p:blipFill>
        <p:spPr>
          <a:xfrm>
            <a:off x="-12" y="0"/>
            <a:ext cx="9144000" cy="4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10800000">
            <a:off x="5969434" y="3079550"/>
            <a:ext cx="793059" cy="100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Song : Hands Are For Helping</a:t>
            </a:r>
            <a:endParaRPr/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35500" y="10762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all get angry sometimes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that is okay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just remember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your hands the right way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Hands are for helping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there's a lot you can do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paint a picture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tie your shoes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give a hug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help pick up your toys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hands can do a lot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it's up to you!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all get angry sometimes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 can we do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stomp our feet, shake it out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talk it out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Join The FuZees as they learn why Hands are for Helping!&#10;&#10;DOWNLOAD THE SONGS: http://bit.ly/FZHands&#10;WATCH THE FULL EPS: https://youtu.be/hsQxZq1BoiY&#10;_______&#10;LYRICS:&#10;&#10;We all get angry sometimes&#10;and that is okay&#10;but just remember&#10;use your hands the right way&#10;Hands are for helping&#10;there's a lot you can do&#10;You can paint a picture&#10;or tie your shoes&#10;You can give a hug&#10;or help pick up your toys&#10;your hands can do a lot&#10;and it's up to you!&#10;&#10;We all get angry sometimes&#10;so what can we do&#10;we can stomp our feet, shake it out&#10;or talk it out too&#10;&#10;Hands are for helping&#10;there's a lot you can do&#10;You can paint a picture&#10;or tie your shoes&#10;You can give a hug&#10;or help pick up your toys&#10;&#10;We all get angry sometimes&#10;and that is okay&#10;but I won't hit with my hands&#10;that's not the right way&#10;&#10;Hands are for helping&#10;there's a lot you can do&#10;You can paint a picture&#10;or tie your shoes&#10;You can give a hug&#10;or help pick up your toys&#10;your hands can do a lot&#10;and it's up to you!&#10;______&#10;&#10;Come say hi to us!&#10;TWITTER: https://twitter.com/thefuzees&#10;INSTAGRAM: http://instagram.com/thefuzees&#10;FACEBOOK: https://www.facebook.com/TheFuZees&#10;WEBSITE: http://www.thefuzees.com/&#10;&#10;*Shot at the YouTube Space LA*" id="99" name="Google Shape;99;p17" title="HANDS ARE FOR HELPING Sing Along | The FuZe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050" y="114617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825" y="107627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8825" y="170752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8825" y="242192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37488" y="3136325"/>
            <a:ext cx="515375" cy="5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08825" y="376757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8825" y="4398825"/>
            <a:ext cx="57269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11">
            <a:alphaModFix/>
          </a:blip>
          <a:srcRect b="0" l="0" r="0" t="91448"/>
          <a:stretch/>
        </p:blipFill>
        <p:spPr>
          <a:xfrm>
            <a:off x="0" y="-53400"/>
            <a:ext cx="9144000" cy="4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