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b5824514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b5824514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b5824514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b5824514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0757abe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0757abe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b5824514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b5824514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04547f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04547f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5824514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5824514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5824514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5824514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5824514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5824514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5824514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b5824514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b5824514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b5824514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caec4bf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caec4bf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s://drive.google.com/open?id=16SgWjpTAGrdU_Jmu4INKi79SZzaTCfJN" TargetMode="External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rebuchet MS"/>
                <a:ea typeface="Trebuchet MS"/>
                <a:cs typeface="Trebuchet MS"/>
                <a:sym typeface="Trebuchet MS"/>
              </a:rPr>
              <a:t>Personal Body Safety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rebuchet MS"/>
                <a:ea typeface="Trebuchet MS"/>
                <a:cs typeface="Trebuchet MS"/>
                <a:sym typeface="Trebuchet MS"/>
              </a:rPr>
              <a:t>Mon corps m’appartient!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Rochambeau Infirmerie +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Rochambeau Counseling Department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295950" y="1510350"/>
            <a:ext cx="855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would you tell if you someone makes you feel unsafe?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qui le diriez-vous si vous vous sentez inconfortable ?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2800"/>
            <a:ext cx="1930150" cy="20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4349" y="2874975"/>
            <a:ext cx="2099649" cy="226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 b="0" l="0" r="7578" t="0"/>
          <a:stretch/>
        </p:blipFill>
        <p:spPr>
          <a:xfrm>
            <a:off x="2264250" y="3250675"/>
            <a:ext cx="15933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8615" y="3250675"/>
            <a:ext cx="2397134" cy="19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REMEMBER | RAPPELEZ-VOUS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9107" l="0" r="0" t="0"/>
          <a:stretch/>
        </p:blipFill>
        <p:spPr>
          <a:xfrm>
            <a:off x="152400" y="1209950"/>
            <a:ext cx="2476500" cy="24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5437" l="0" r="0" t="0"/>
          <a:stretch/>
        </p:blipFill>
        <p:spPr>
          <a:xfrm flipH="1">
            <a:off x="3310188" y="1209950"/>
            <a:ext cx="2200275" cy="25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775" y="1076763"/>
            <a:ext cx="2590175" cy="26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500475" y="3759775"/>
            <a:ext cx="2200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Say “NO”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Dit “NON”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097900" y="3787775"/>
            <a:ext cx="2590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Run away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Fuyez, fuyez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688100" y="3789075"/>
            <a:ext cx="3459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Tell an adult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Dites le à un adulte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CE1 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Activity: Safety Network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CE1 Activité : R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éseau de Sécurité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safety network is 3 - 5 adults that you trust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These are adults you could tell anything to and they would believe you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member should not be a family member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worksheet, draw each person from your safety network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 réseau de sécurité, c'est 3 à 5 adultes en qui tu as confiance.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 sont des adultes à qui on peut tout dire et qui te croient.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Une des personnes ne doit pas être un membre de ta famille.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Dans chaque cercle ci-dessous, dessine une personne de ton réseau de sécurité.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848" y="3612100"/>
            <a:ext cx="2231250" cy="15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Agenda | Ordre du jour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3294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1) Talk about safe and unsafe feelings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2) Read: “Let’s Talk about Body Boundaries, Consent, &amp; Respect”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3) Talk about trusted adults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4) Learn what to say to stay safe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5677750" y="1228675"/>
            <a:ext cx="3294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1) Savoir 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reconnaître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si on se sent en sécurité ou non.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2) Lisez : "Parlons des limites du corps, du consentement et du respect"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3) Parler d'adultes de confiance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4) Apprendre quoi dire pour rester en sécurité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24875" l="0" r="0" t="15882"/>
          <a:stretch/>
        </p:blipFill>
        <p:spPr>
          <a:xfrm>
            <a:off x="3869002" y="1197487"/>
            <a:ext cx="1406000" cy="6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325" y="1847150"/>
            <a:ext cx="953350" cy="9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325" y="2728375"/>
            <a:ext cx="953350" cy="8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1475" y="3764450"/>
            <a:ext cx="1521040" cy="114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9075" y="3983046"/>
            <a:ext cx="585850" cy="5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“Safe” Touches Make Us Feel Happy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rebuchet MS"/>
                <a:ea typeface="Trebuchet MS"/>
                <a:cs typeface="Trebuchet MS"/>
                <a:sym typeface="Trebuchet MS"/>
              </a:rPr>
              <a:t>Les gestes "sécurisants" et “appropriés” nous rendent heureux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11598" l="11584" r="12103" t="0"/>
          <a:stretch/>
        </p:blipFill>
        <p:spPr>
          <a:xfrm>
            <a:off x="4133150" y="1333563"/>
            <a:ext cx="872762" cy="101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22342" l="13135" r="11500" t="20472"/>
          <a:stretch/>
        </p:blipFill>
        <p:spPr>
          <a:xfrm>
            <a:off x="3950925" y="2750188"/>
            <a:ext cx="1237200" cy="101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725" y="3979451"/>
            <a:ext cx="1066300" cy="10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04800" y="1447800"/>
            <a:ext cx="3000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hug from your dad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04800" y="2452377"/>
            <a:ext cx="31524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high five from your best friend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04800" y="3886200"/>
            <a:ext cx="30000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pat on the back from your mom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680731" y="1461777"/>
            <a:ext cx="300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Un câlin de ton père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673069" y="2327931"/>
            <a:ext cx="3000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Un "high five" de ta meilleure amie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680724" y="3872225"/>
            <a:ext cx="32943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Une caresse de ta maman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95950" y="1510350"/>
            <a:ext cx="855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kind of face does someone make when a touch makes them feel happy?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Quel genre de visage quelqu'un fait-il quand un contact le rend heureux ? 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596" y="3371362"/>
            <a:ext cx="3159600" cy="17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200" y="3447625"/>
            <a:ext cx="1619600" cy="16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98100" y="1668150"/>
            <a:ext cx="855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“Unsafe” or “Unwanted” touches make us feel sad, weird, or yucky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 y a des gestes  qui ne sont pas “appropriés”, qui sont dits “déplacés” Ces gestes peuvent nous faire sentir de la tristesse ou de l'inconfort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475" y="3564100"/>
            <a:ext cx="1579400" cy="1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125" y="3592063"/>
            <a:ext cx="1523475" cy="15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125" y="3592050"/>
            <a:ext cx="1523475" cy="15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450" y="3620025"/>
            <a:ext cx="1523475" cy="15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1173" l="9780" r="55513" t="30225"/>
          <a:stretch/>
        </p:blipFill>
        <p:spPr>
          <a:xfrm>
            <a:off x="3181300" y="760888"/>
            <a:ext cx="1500949" cy="37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312450" y="679475"/>
            <a:ext cx="2739600" cy="5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Bathing suits cover the parts of our bodies that are private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People should keep these parts of their body to themselves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You should not touch someone else’s private parts and they should not touch yours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328200" y="527075"/>
            <a:ext cx="2739600" cy="5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Les maillots de bain couvrent les parties de notre corps qui sont privées.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Les gens devraient garder ces parties de leur corps pour eux.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Vous ne devez pas toucher les parties intimes de quelqu'un d'autre et ils ne doivent pas toucher les vôtres.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60900"/>
            <a:ext cx="1645950" cy="356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95950" y="1510350"/>
            <a:ext cx="855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one should touch our private body parts except to keep us clean or healthy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Personne ne devrait toucher les parties intimes de notre corps sauf pour nous garder propres ou en bonne santé.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7501" l="0" r="0" t="0"/>
          <a:stretch/>
        </p:blipFill>
        <p:spPr>
          <a:xfrm>
            <a:off x="68550" y="3522475"/>
            <a:ext cx="1213424" cy="15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7432" l="0" r="0" t="17723"/>
          <a:stretch/>
        </p:blipFill>
        <p:spPr>
          <a:xfrm>
            <a:off x="6079950" y="3564393"/>
            <a:ext cx="2684225" cy="158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9500" y="4230575"/>
            <a:ext cx="48099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(Parlons des limites du corps, du consentement et du respect)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526" y="1408725"/>
            <a:ext cx="3826701" cy="32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25" y="197525"/>
            <a:ext cx="3008524" cy="38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295950" y="2272350"/>
            <a:ext cx="8552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something that you can say if someone wants to hug and you when you don’t want one?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Qu'est-ce que tu peux dire si quelqu'un veut te serrer dans tes bras et tu n'en veux pas quand tu n'en veux pas ?</a:t>
            </a:r>
            <a:endParaRPr b="0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0" y="-13975"/>
            <a:ext cx="9144000" cy="15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