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3" r:id="rId4"/>
    <p:sldId id="259" r:id="rId5"/>
    <p:sldId id="266" r:id="rId6"/>
    <p:sldId id="268" r:id="rId7"/>
    <p:sldId id="261" r:id="rId8"/>
    <p:sldId id="264" r:id="rId9"/>
    <p:sldId id="257" r:id="rId10"/>
    <p:sldId id="258" r:id="rId11"/>
    <p:sldId id="262" r:id="rId12"/>
    <p:sldId id="26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ED7BC-D3C5-8743-9395-61E9749754A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4BACF-010D-B945-AF79-59B9A48B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8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superhero (except Batman) has a YouTube video linked when you click the hero. Connections to study skills are listed in each slide. Allow students to make their own connections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‘on the web’ for practice quizzes,</a:t>
            </a:r>
            <a:r>
              <a:rPr lang="en-US" baseline="0" dirty="0" smtClean="0"/>
              <a:t> worksheets, and flashcards (like we mentioned)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you’ve done your studying, teach someone else</a:t>
            </a:r>
            <a:r>
              <a:rPr lang="en-US" baseline="0" dirty="0" smtClean="0"/>
              <a:t> what you know! Just like how Iron Man teaches Spider-Man how to be an Avenger.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your notes the night before but get a good</a:t>
            </a:r>
            <a:r>
              <a:rPr lang="en-US" baseline="0" dirty="0" smtClean="0"/>
              <a:t> night’s sleep the night before the test (that’s what Alfred would want for Batman)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taking the test,</a:t>
            </a:r>
            <a:r>
              <a:rPr lang="en-US" baseline="0" dirty="0" smtClean="0"/>
              <a:t> conquer test anxiety by visualizing a happy place (just like Dr. Strange does with the sling ring to open portals to other places)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during class </a:t>
            </a:r>
            <a:r>
              <a:rPr lang="mr-IN" dirty="0" smtClean="0"/>
              <a:t>–</a:t>
            </a:r>
            <a:r>
              <a:rPr lang="en-US" dirty="0" smtClean="0"/>
              <a:t> self-restraint,</a:t>
            </a:r>
            <a:r>
              <a:rPr lang="en-US" baseline="0" dirty="0" smtClean="0"/>
              <a:t> making good decisions</a:t>
            </a:r>
          </a:p>
          <a:p>
            <a:r>
              <a:rPr lang="en-US" baseline="0" dirty="0" smtClean="0"/>
              <a:t>Just like how Bruce Banner stops himself from turning into the Hulk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6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abbreviations</a:t>
            </a:r>
            <a:r>
              <a:rPr lang="en-US" baseline="0" dirty="0" smtClean="0"/>
              <a:t> (shortened versions of words) to write notes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1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r>
              <a:rPr lang="en-US" baseline="0" dirty="0" smtClean="0"/>
              <a:t> makes perfect! Study a little every day and always do your homework</a:t>
            </a:r>
          </a:p>
          <a:p>
            <a:r>
              <a:rPr lang="en-US" baseline="0" dirty="0" smtClean="0"/>
              <a:t>Just like how Steve Rogers practiced every day to get strong enough to join the military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aside</a:t>
            </a:r>
            <a:r>
              <a:rPr lang="en-US" baseline="0" dirty="0" smtClean="0"/>
              <a:t> a time and a place to study </a:t>
            </a:r>
            <a:r>
              <a:rPr lang="mr-IN" baseline="0" dirty="0" smtClean="0"/>
              <a:t>–</a:t>
            </a:r>
            <a:r>
              <a:rPr lang="en-US" baseline="0" dirty="0" smtClean="0"/>
              <a:t> make it remote like </a:t>
            </a:r>
            <a:r>
              <a:rPr lang="en-US" baseline="0" dirty="0" err="1" smtClean="0"/>
              <a:t>Wakanda</a:t>
            </a:r>
            <a:r>
              <a:rPr lang="en-US" baseline="0" dirty="0" smtClean="0"/>
              <a:t>, no distractions. How else do you think they got so smart?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3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help!</a:t>
            </a:r>
            <a:r>
              <a:rPr lang="en-US" baseline="0" dirty="0" smtClean="0"/>
              <a:t> If you don’t understand something while studying, circle it and ask the teacher about it the next day</a:t>
            </a:r>
          </a:p>
          <a:p>
            <a:r>
              <a:rPr lang="en-US" baseline="0" dirty="0" smtClean="0"/>
              <a:t>Just like when Nick Fury assembles the Avengers when he needs help (or like he did at the end of Infinity Wars)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Encourage others, but don’t let</a:t>
            </a:r>
            <a:r>
              <a:rPr lang="en-US" baseline="0" dirty="0" smtClean="0"/>
              <a:t> them distract you! Know yourself </a:t>
            </a:r>
            <a:r>
              <a:rPr lang="mr-IN" baseline="0" dirty="0" smtClean="0"/>
              <a:t>–</a:t>
            </a:r>
            <a:r>
              <a:rPr lang="en-US" baseline="0" dirty="0" smtClean="0"/>
              <a:t> if group studying helps, try it, but make sure you’re all focused on making each other the best they can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4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schedule so you can balance</a:t>
            </a:r>
            <a:r>
              <a:rPr lang="en-US" baseline="0" dirty="0" smtClean="0"/>
              <a:t> your time between studying and relaxing. </a:t>
            </a:r>
          </a:p>
          <a:p>
            <a:r>
              <a:rPr lang="en-US" baseline="0" dirty="0" smtClean="0"/>
              <a:t>(like how Thor balanced his time between Earth and </a:t>
            </a:r>
            <a:r>
              <a:rPr lang="en-US" baseline="0" dirty="0" err="1" smtClean="0"/>
              <a:t>Asgard</a:t>
            </a:r>
            <a:r>
              <a:rPr lang="en-US" baseline="0" dirty="0" smtClean="0"/>
              <a:t> in the first two Thor movies)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flashcards!</a:t>
            </a:r>
            <a:r>
              <a:rPr lang="en-US" baseline="0" dirty="0" smtClean="0"/>
              <a:t> If you have a computer, look them up online </a:t>
            </a:r>
            <a:r>
              <a:rPr lang="mr-IN" baseline="0" dirty="0" smtClean="0"/>
              <a:t>–</a:t>
            </a:r>
            <a:r>
              <a:rPr lang="en-US" baseline="0" dirty="0" smtClean="0"/>
              <a:t> it saves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4BACF-010D-B945-AF79-59B9A48B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6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2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5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5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1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A7CD-A31A-6142-8859-616A0A8C24A8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5503-2448-754F-BAC0-6D501A65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QImbwYjbk" TargetMode="External"/><Relationship Id="rId4" Type="http://schemas.openxmlformats.org/officeDocument/2006/relationships/image" Target="../media/image11.png"/><Relationship Id="rId5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yQjjLGzU8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gm8tvwl4bI?t=197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Raooooyds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fcn9Um8sk8?t=27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n3woLBLXE" TargetMode="External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S9koeQzr8" TargetMode="External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jwkav3h_0" TargetMode="External"/><Relationship Id="rId4" Type="http://schemas.openxmlformats.org/officeDocument/2006/relationships/image" Target="../media/image6.png"/><Relationship Id="rId5" Type="http://schemas.microsoft.com/office/2007/relationships/hdphoto" Target="../media/hdphoto3.wdp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zL92MiSJb8?t=55" TargetMode="External"/><Relationship Id="rId4" Type="http://schemas.openxmlformats.org/officeDocument/2006/relationships/image" Target="../media/image8.png"/><Relationship Id="rId5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DAKPuuBGM" TargetMode="External"/><Relationship Id="rId4" Type="http://schemas.openxmlformats.org/officeDocument/2006/relationships/image" Target="../media/image9.png"/><Relationship Id="rId5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64m_pWdqc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17" y="990929"/>
            <a:ext cx="9151401" cy="487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Superhero </a:t>
            </a:r>
            <a:r>
              <a:rPr lang="en-US" sz="54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Study </a:t>
            </a:r>
            <a:r>
              <a:rPr lang="en-US" sz="54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Skills</a:t>
            </a:r>
            <a:endParaRPr lang="en-US" sz="54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4147" y="6448021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Alexis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2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6500" l="0" r="94160">
                        <a14:foregroundMark x1="35348" y1="18500" x2="35348" y2="1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0"/>
            <a:ext cx="6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268" y="0"/>
            <a:ext cx="5740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22" y="0"/>
            <a:ext cx="397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5187" b="12345"/>
          <a:stretch/>
        </p:blipFill>
        <p:spPr>
          <a:xfrm>
            <a:off x="1489245" y="150897"/>
            <a:ext cx="7093547" cy="66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39" y="12575"/>
            <a:ext cx="7276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20" y="206046"/>
            <a:ext cx="4734565" cy="665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6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" b="100000" l="4737" r="94868">
                        <a14:foregroundMark x1="78947" y1="38933" x2="78947" y2="38933"/>
                        <a14:foregroundMark x1="85395" y1="39733" x2="85395" y2="39733"/>
                        <a14:foregroundMark x1="86316" y1="37733" x2="86316" y2="37733"/>
                        <a14:foregroundMark x1="86447" y1="31600" x2="86184" y2="46400"/>
                        <a14:foregroundMark x1="94868" y1="21867" x2="94868" y2="218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200" y="0"/>
            <a:ext cx="694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2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7" b="97350" l="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00" y="0"/>
            <a:ext cx="7269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2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8" b="96337" l="9582" r="91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8" b="2385"/>
          <a:stretch/>
        </p:blipFill>
        <p:spPr bwMode="auto">
          <a:xfrm>
            <a:off x="3671430" y="94995"/>
            <a:ext cx="4098927" cy="676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0" y="1722752"/>
            <a:ext cx="2867062" cy="2867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84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8750" l="5741" r="96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3" b="94851" l="0" r="974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500" y="0"/>
            <a:ext cx="5947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4" y="-187007"/>
            <a:ext cx="5486400" cy="7232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57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389</Words>
  <Application>Microsoft Macintosh PowerPoint</Application>
  <PresentationFormat>On-screen Show (4:3)</PresentationFormat>
  <Paragraphs>32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Superhero Study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Thompson</dc:creator>
  <cp:lastModifiedBy>Alexis Thompson</cp:lastModifiedBy>
  <cp:revision>15</cp:revision>
  <dcterms:created xsi:type="dcterms:W3CDTF">2018-09-18T23:37:37Z</dcterms:created>
  <dcterms:modified xsi:type="dcterms:W3CDTF">2018-11-14T16:59:42Z</dcterms:modified>
</cp:coreProperties>
</file>