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0" r:id="rId1"/>
  </p:sldMasterIdLst>
  <p:notesMasterIdLst>
    <p:notesMasterId r:id="rId37"/>
  </p:notesMasterIdLst>
  <p:sldIdLst>
    <p:sldId id="256" r:id="rId2"/>
    <p:sldId id="258" r:id="rId3"/>
    <p:sldId id="261" r:id="rId4"/>
    <p:sldId id="259" r:id="rId5"/>
    <p:sldId id="260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1729"/>
    <a:srgbClr val="341724"/>
    <a:srgbClr val="4F4769"/>
    <a:srgbClr val="5A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824" y="-10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65F56-1D58-024F-B5E9-DCAC23892550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6F4BA-76CC-1743-96D2-32331E14C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/>
              <a:t>322360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6F4BA-76CC-1743-96D2-32331E14CE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49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6F4BA-76CC-1743-96D2-32331E14CE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3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3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8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DD5C-4439-D942-AF77-932C56C74CB1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3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5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5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8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3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7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7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88AFB-A792-2947-9351-83E4C1F8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5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" Target="slide15.xml"/><Relationship Id="rId20" Type="http://schemas.openxmlformats.org/officeDocument/2006/relationships/slide" Target="slide26.xml"/><Relationship Id="rId21" Type="http://schemas.openxmlformats.org/officeDocument/2006/relationships/slide" Target="slide27.xml"/><Relationship Id="rId22" Type="http://schemas.openxmlformats.org/officeDocument/2006/relationships/slide" Target="slide28.xml"/><Relationship Id="rId23" Type="http://schemas.openxmlformats.org/officeDocument/2006/relationships/slide" Target="slide29.xml"/><Relationship Id="rId24" Type="http://schemas.openxmlformats.org/officeDocument/2006/relationships/slide" Target="slide30.xml"/><Relationship Id="rId25" Type="http://schemas.openxmlformats.org/officeDocument/2006/relationships/slide" Target="slide31.xml"/><Relationship Id="rId26" Type="http://schemas.openxmlformats.org/officeDocument/2006/relationships/slide" Target="slide32.xml"/><Relationship Id="rId27" Type="http://schemas.openxmlformats.org/officeDocument/2006/relationships/slide" Target="slide33.xml"/><Relationship Id="rId28" Type="http://schemas.openxmlformats.org/officeDocument/2006/relationships/slide" Target="slide34.xml"/><Relationship Id="rId29" Type="http://schemas.openxmlformats.org/officeDocument/2006/relationships/slide" Target="slide35.xml"/><Relationship Id="rId10" Type="http://schemas.openxmlformats.org/officeDocument/2006/relationships/slide" Target="slide16.xml"/><Relationship Id="rId11" Type="http://schemas.openxmlformats.org/officeDocument/2006/relationships/slide" Target="slide17.xml"/><Relationship Id="rId12" Type="http://schemas.openxmlformats.org/officeDocument/2006/relationships/slide" Target="slide18.xml"/><Relationship Id="rId13" Type="http://schemas.openxmlformats.org/officeDocument/2006/relationships/slide" Target="slide19.xml"/><Relationship Id="rId14" Type="http://schemas.openxmlformats.org/officeDocument/2006/relationships/slide" Target="slide20.xml"/><Relationship Id="rId15" Type="http://schemas.openxmlformats.org/officeDocument/2006/relationships/slide" Target="slide21.xml"/><Relationship Id="rId16" Type="http://schemas.openxmlformats.org/officeDocument/2006/relationships/slide" Target="slide22.xml"/><Relationship Id="rId17" Type="http://schemas.openxmlformats.org/officeDocument/2006/relationships/slide" Target="slide23.xml"/><Relationship Id="rId18" Type="http://schemas.openxmlformats.org/officeDocument/2006/relationships/slide" Target="slide24.xml"/><Relationship Id="rId19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2" Type="http://schemas.openxmlformats.org/officeDocument/2006/relationships/slide" Target="slide8.xml"/><Relationship Id="rId3" Type="http://schemas.openxmlformats.org/officeDocument/2006/relationships/slide" Target="slide9.xml"/><Relationship Id="rId4" Type="http://schemas.openxmlformats.org/officeDocument/2006/relationships/slide" Target="slide10.xml"/><Relationship Id="rId5" Type="http://schemas.openxmlformats.org/officeDocument/2006/relationships/slide" Target="slide11.xml"/><Relationship Id="rId6" Type="http://schemas.openxmlformats.org/officeDocument/2006/relationships/slide" Target="slide12.xml"/><Relationship Id="rId7" Type="http://schemas.openxmlformats.org/officeDocument/2006/relationships/slide" Target="slide13.xml"/><Relationship Id="rId8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A5B7F"/>
            </a:gs>
            <a:gs pos="100000">
              <a:srgbClr val="341724"/>
            </a:gs>
            <a:gs pos="50000">
              <a:srgbClr val="4F476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38"/>
          <a:stretch/>
        </p:blipFill>
        <p:spPr bwMode="auto">
          <a:xfrm>
            <a:off x="0" y="0"/>
            <a:ext cx="9143999" cy="688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1400" y="1123993"/>
            <a:ext cx="7061200" cy="1470025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r>
              <a:rPr lang="en-US" sz="7200" b="1" dirty="0" smtClean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</a:rPr>
              <a:t>Coping Skills</a:t>
            </a:r>
            <a:endParaRPr lang="en-US" sz="7200" b="1" dirty="0">
              <a:ln>
                <a:solidFill>
                  <a:srgbClr val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602728"/>
            <a:ext cx="7670800" cy="649086"/>
          </a:xfrm>
          <a:noFill/>
        </p:spPr>
        <p:txBody>
          <a:bodyPr>
            <a:noAutofit/>
          </a:bodyPr>
          <a:lstStyle/>
          <a:p>
            <a:r>
              <a:rPr lang="en-US" sz="3600" b="1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WWMS Counseling Department</a:t>
            </a:r>
            <a:endParaRPr lang="en-US" sz="3600" b="1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7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 Yoga/</a:t>
            </a:r>
            <a:br>
              <a:rPr lang="en-US" dirty="0" smtClean="0"/>
            </a:br>
            <a:r>
              <a:rPr lang="en-US" dirty="0" err="1" smtClean="0"/>
              <a:t>Practicatasta</a:t>
            </a:r>
            <a:r>
              <a:rPr lang="en-US" dirty="0" smtClean="0"/>
              <a:t> Yoga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Breathing + stretching + </a:t>
            </a:r>
            <a:r>
              <a:rPr lang="en-US" dirty="0"/>
              <a:t>meditation, </a:t>
            </a:r>
            <a:endParaRPr lang="en-US" dirty="0" smtClean="0"/>
          </a:p>
          <a:p>
            <a:r>
              <a:rPr lang="en-US" dirty="0" smtClean="0"/>
              <a:t>Focus </a:t>
            </a:r>
            <a:r>
              <a:rPr lang="en-US" dirty="0"/>
              <a:t>on the present </a:t>
            </a:r>
            <a:r>
              <a:rPr lang="en-US" dirty="0" smtClean="0"/>
              <a:t>moment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Repirando</a:t>
            </a:r>
            <a:r>
              <a:rPr lang="en-US" dirty="0" smtClean="0"/>
              <a:t> + </a:t>
            </a:r>
            <a:r>
              <a:rPr lang="en-US" dirty="0" err="1" smtClean="0"/>
              <a:t>estiriendo</a:t>
            </a:r>
            <a:r>
              <a:rPr lang="en-US" dirty="0" smtClean="0"/>
              <a:t> + </a:t>
            </a:r>
            <a:r>
              <a:rPr lang="en-US" dirty="0" err="1" smtClean="0"/>
              <a:t>meditando</a:t>
            </a:r>
            <a:endParaRPr lang="en-US" dirty="0" smtClean="0"/>
          </a:p>
          <a:p>
            <a:r>
              <a:rPr lang="en-US" dirty="0" err="1" smtClean="0"/>
              <a:t>Centrarse</a:t>
            </a:r>
            <a:r>
              <a:rPr lang="en-US" dirty="0" smtClean="0"/>
              <a:t> en el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presente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4902200"/>
            <a:ext cx="19558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8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 Up and Stretch/</a:t>
            </a:r>
            <a:br>
              <a:rPr lang="en-US" dirty="0" smtClean="0"/>
            </a:br>
            <a:r>
              <a:rPr lang="en-US" dirty="0" err="1" smtClean="0"/>
              <a:t>Levántese</a:t>
            </a:r>
            <a:r>
              <a:rPr lang="en-US" dirty="0" smtClean="0"/>
              <a:t> y </a:t>
            </a:r>
            <a:r>
              <a:rPr lang="en-US" dirty="0" err="1" smtClean="0"/>
              <a:t>Estire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</a:t>
            </a:r>
            <a:r>
              <a:rPr lang="en-US" dirty="0"/>
              <a:t>wake your body up </a:t>
            </a:r>
            <a:endParaRPr lang="en-US" dirty="0" smtClean="0"/>
          </a:p>
          <a:p>
            <a:r>
              <a:rPr lang="en-US" dirty="0" smtClean="0"/>
              <a:t>Feel </a:t>
            </a:r>
            <a:r>
              <a:rPr lang="en-US" dirty="0"/>
              <a:t>less sluggish.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r>
              <a:rPr lang="en-US" dirty="0" smtClean="0"/>
              <a:t> a </a:t>
            </a:r>
            <a:r>
              <a:rPr lang="en-US" dirty="0" err="1" smtClean="0"/>
              <a:t>despertarse</a:t>
            </a:r>
            <a:endParaRPr lang="en-US" dirty="0" smtClean="0"/>
          </a:p>
          <a:p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r>
              <a:rPr lang="en-US" dirty="0" smtClean="0"/>
              <a:t> a </a:t>
            </a:r>
            <a:r>
              <a:rPr lang="en-US" dirty="0" err="1" smtClean="0"/>
              <a:t>sentir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lento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00" y="4318000"/>
            <a:ext cx="22352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78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 A Walk/</a:t>
            </a:r>
            <a:br>
              <a:rPr lang="en-US" dirty="0" smtClean="0"/>
            </a:br>
            <a:r>
              <a:rPr lang="en-US" dirty="0" smtClean="0"/>
              <a:t>Dar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Vuelta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Outside or down the hall</a:t>
            </a:r>
          </a:p>
          <a:p>
            <a:r>
              <a:rPr lang="en-US" dirty="0" smtClean="0"/>
              <a:t>Clear </a:t>
            </a:r>
            <a:r>
              <a:rPr lang="en-US" dirty="0"/>
              <a:t>your mind </a:t>
            </a:r>
            <a:endParaRPr lang="en-US" dirty="0" smtClean="0"/>
          </a:p>
          <a:p>
            <a:r>
              <a:rPr lang="en-US" dirty="0" smtClean="0"/>
              <a:t>Separates </a:t>
            </a:r>
            <a:r>
              <a:rPr lang="en-US" dirty="0"/>
              <a:t>you from whatever triggered the </a:t>
            </a:r>
            <a:r>
              <a:rPr lang="en-US" dirty="0" smtClean="0"/>
              <a:t>emotion</a:t>
            </a:r>
          </a:p>
          <a:p>
            <a:endParaRPr lang="en-US" dirty="0"/>
          </a:p>
          <a:p>
            <a:r>
              <a:rPr lang="en-US" dirty="0" err="1" smtClean="0"/>
              <a:t>Afuera</a:t>
            </a:r>
            <a:r>
              <a:rPr lang="en-US" dirty="0" smtClean="0"/>
              <a:t> o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pasillo</a:t>
            </a:r>
            <a:endParaRPr lang="en-US" dirty="0" smtClean="0"/>
          </a:p>
          <a:p>
            <a:r>
              <a:rPr lang="en-US" dirty="0" err="1" smtClean="0"/>
              <a:t>Aclara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mente</a:t>
            </a:r>
            <a:endParaRPr lang="en-US" dirty="0" smtClean="0"/>
          </a:p>
          <a:p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separa</a:t>
            </a:r>
            <a:r>
              <a:rPr lang="en-US" dirty="0" smtClean="0"/>
              <a:t> de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desencadenó</a:t>
            </a:r>
            <a:r>
              <a:rPr lang="en-US" dirty="0" smtClean="0"/>
              <a:t> la </a:t>
            </a:r>
            <a:r>
              <a:rPr lang="en-US" dirty="0" err="1" smtClean="0"/>
              <a:t>emoción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1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in a Journal/</a:t>
            </a:r>
            <a:br>
              <a:rPr lang="en-US" dirty="0" smtClean="0"/>
            </a:br>
            <a:r>
              <a:rPr lang="en-US" dirty="0" err="1" smtClean="0"/>
              <a:t>Escribe</a:t>
            </a:r>
            <a:r>
              <a:rPr lang="en-US" dirty="0" smtClean="0"/>
              <a:t> en un </a:t>
            </a:r>
            <a:r>
              <a:rPr lang="en-US" dirty="0" err="1" smtClean="0"/>
              <a:t>Diario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 on what bothered you and what you’re feeling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Piensa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molestó</a:t>
            </a:r>
            <a:r>
              <a:rPr lang="en-US" dirty="0" smtClean="0"/>
              <a:t> y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sientes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0" y="4775200"/>
            <a:ext cx="1854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89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Meditate/</a:t>
            </a:r>
            <a:br>
              <a:rPr lang="en-US" dirty="0" smtClean="0"/>
            </a:br>
            <a:r>
              <a:rPr lang="en-US" dirty="0" err="1" smtClean="0"/>
              <a:t>Meditata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Apps</a:t>
            </a:r>
          </a:p>
          <a:p>
            <a:pPr lvl="1"/>
            <a:r>
              <a:rPr lang="en-US" dirty="0" smtClean="0"/>
              <a:t>Headspace</a:t>
            </a:r>
          </a:p>
          <a:p>
            <a:pPr lvl="1"/>
            <a:r>
              <a:rPr lang="en-US" dirty="0" smtClean="0"/>
              <a:t>Calm</a:t>
            </a:r>
          </a:p>
          <a:p>
            <a:pPr lvl="1"/>
            <a:r>
              <a:rPr lang="en-US" dirty="0" smtClean="0"/>
              <a:t>YouTube Videos</a:t>
            </a:r>
          </a:p>
          <a:p>
            <a:pPr lvl="1"/>
            <a:r>
              <a:rPr lang="en-US" dirty="0" smtClean="0"/>
              <a:t>Phone </a:t>
            </a:r>
            <a:r>
              <a:rPr lang="en-US" dirty="0" smtClean="0"/>
              <a:t>Timer</a:t>
            </a:r>
          </a:p>
          <a:p>
            <a:pPr lvl="1"/>
            <a:r>
              <a:rPr lang="en-US" dirty="0" err="1" smtClean="0"/>
              <a:t>Pixelthoughts.co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237" y="2133599"/>
            <a:ext cx="3992563" cy="399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985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Listen to Music/</a:t>
            </a:r>
            <a:br>
              <a:rPr lang="en-US" dirty="0" smtClean="0"/>
            </a:br>
            <a:r>
              <a:rPr lang="en-US" dirty="0" err="1" smtClean="0"/>
              <a:t>Escucha</a:t>
            </a:r>
            <a:r>
              <a:rPr lang="en-US" dirty="0" smtClean="0"/>
              <a:t> a </a:t>
            </a:r>
            <a:r>
              <a:rPr lang="en-US" dirty="0" err="1" smtClean="0"/>
              <a:t>Música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500" y="2616200"/>
            <a:ext cx="3479800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150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Outside/</a:t>
            </a:r>
            <a:br>
              <a:rPr lang="en-US" dirty="0" smtClean="0"/>
            </a:br>
            <a:r>
              <a:rPr lang="en-US" dirty="0" smtClean="0"/>
              <a:t>Sal </a:t>
            </a:r>
            <a:r>
              <a:rPr lang="en-US" dirty="0" err="1" smtClean="0"/>
              <a:t>Afuera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Fresh air and sunshine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Aire</a:t>
            </a:r>
            <a:r>
              <a:rPr lang="en-US" dirty="0" smtClean="0"/>
              <a:t> fresco y sol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8702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64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Say Something Kind To Yourself/</a:t>
            </a:r>
            <a:br>
              <a:rPr lang="en-US" dirty="0" smtClean="0"/>
            </a:br>
            <a:r>
              <a:rPr lang="en-US" dirty="0" smtClean="0"/>
              <a:t>Di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Amable</a:t>
            </a:r>
            <a:r>
              <a:rPr lang="en-US" dirty="0" smtClean="0"/>
              <a:t> A Ti </a:t>
            </a:r>
            <a:r>
              <a:rPr lang="en-US" dirty="0" err="1" smtClean="0"/>
              <a:t>Mismo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biggest critics are ourselves</a:t>
            </a:r>
          </a:p>
          <a:p>
            <a:r>
              <a:rPr lang="en-US" dirty="0" smtClean="0"/>
              <a:t>Liking yourself and knowing your strengths doesn’t make you conceited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somos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mayores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endParaRPr lang="en-US" dirty="0" smtClean="0"/>
          </a:p>
          <a:p>
            <a:r>
              <a:rPr lang="en-US" dirty="0" err="1" smtClean="0"/>
              <a:t>Gustarte</a:t>
            </a:r>
            <a:r>
              <a:rPr lang="en-US" dirty="0" smtClean="0"/>
              <a:t> a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mismo</a:t>
            </a:r>
            <a:r>
              <a:rPr lang="en-US" dirty="0" smtClean="0"/>
              <a:t> y </a:t>
            </a:r>
            <a:r>
              <a:rPr lang="en-US" dirty="0" err="1" smtClean="0"/>
              <a:t>conocer</a:t>
            </a:r>
            <a:r>
              <a:rPr lang="en-US" dirty="0" smtClean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puntos</a:t>
            </a:r>
            <a:r>
              <a:rPr lang="en-US" dirty="0" smtClean="0"/>
              <a:t> </a:t>
            </a:r>
            <a:r>
              <a:rPr lang="en-US" dirty="0" err="1" smtClean="0"/>
              <a:t>fuertes</a:t>
            </a:r>
            <a:r>
              <a:rPr lang="en-US" dirty="0" smtClean="0"/>
              <a:t> no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presumido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85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to a Friend/</a:t>
            </a:r>
            <a:br>
              <a:rPr lang="en-US" dirty="0" smtClean="0"/>
            </a:br>
            <a:r>
              <a:rPr lang="en-US" dirty="0" err="1" smtClean="0"/>
              <a:t>Habla</a:t>
            </a:r>
            <a:r>
              <a:rPr lang="en-US" dirty="0" smtClean="0"/>
              <a:t> Con Un Amigo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trustworthy friend</a:t>
            </a:r>
          </a:p>
          <a:p>
            <a:r>
              <a:rPr lang="en-US" dirty="0" smtClean="0"/>
              <a:t>Someone who has your back, cares about what you have to say, and will listen</a:t>
            </a:r>
          </a:p>
          <a:p>
            <a:endParaRPr lang="en-US" dirty="0"/>
          </a:p>
          <a:p>
            <a:r>
              <a:rPr lang="en-US" dirty="0" smtClean="0"/>
              <a:t>Un amigo de </a:t>
            </a:r>
            <a:r>
              <a:rPr lang="en-US" dirty="0" err="1" smtClean="0"/>
              <a:t>confianza</a:t>
            </a:r>
            <a:endParaRPr lang="en-US" dirty="0" smtClean="0"/>
          </a:p>
          <a:p>
            <a:r>
              <a:rPr lang="en-US" dirty="0" err="1" smtClean="0"/>
              <a:t>Alguien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apoya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escucha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12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Snap a Rubber </a:t>
            </a:r>
            <a:r>
              <a:rPr lang="en-US" sz="2800" dirty="0"/>
              <a:t>B</a:t>
            </a:r>
            <a:r>
              <a:rPr lang="en-US" sz="2800" dirty="0" smtClean="0"/>
              <a:t>and on Your Wrist/</a:t>
            </a:r>
            <a:br>
              <a:rPr lang="en-US" sz="2800" dirty="0" smtClean="0"/>
            </a:br>
            <a:r>
              <a:rPr lang="en-US" sz="2800" dirty="0" err="1" smtClean="0"/>
              <a:t>Chasque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Venda de </a:t>
            </a:r>
            <a:r>
              <a:rPr lang="en-US" sz="2800" dirty="0" err="1" smtClean="0"/>
              <a:t>Goma</a:t>
            </a:r>
            <a:r>
              <a:rPr lang="en-US" sz="2800" dirty="0" smtClean="0"/>
              <a:t> en Su </a:t>
            </a:r>
            <a:r>
              <a:rPr lang="en-US" sz="2800" dirty="0" err="1" smtClean="0"/>
              <a:t>Muñeca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yourself to think more positively</a:t>
            </a:r>
          </a:p>
          <a:p>
            <a:r>
              <a:rPr lang="en-US" dirty="0" smtClean="0"/>
              <a:t>Substitute for cutting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Entrenarse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pensar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positivamente</a:t>
            </a:r>
            <a:endParaRPr lang="en-US" dirty="0" smtClean="0"/>
          </a:p>
          <a:p>
            <a:r>
              <a:rPr lang="en-US" dirty="0" smtClean="0"/>
              <a:t>Un </a:t>
            </a:r>
            <a:r>
              <a:rPr lang="en-US" dirty="0" err="1" smtClean="0"/>
              <a:t>sustituto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cortar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6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When to use coping skills</a:t>
            </a:r>
          </a:p>
          <a:p>
            <a:r>
              <a:rPr lang="en-US" dirty="0" smtClean="0"/>
              <a:t>Why coping skills matter</a:t>
            </a:r>
          </a:p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42435" y="1417638"/>
            <a:ext cx="2902755" cy="3104690"/>
          </a:xfrm>
          <a:prstGeom prst="rect">
            <a:avLst/>
          </a:prstGeom>
          <a:solidFill>
            <a:srgbClr val="4B172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/>
              <a:t>What you’ll need:</a:t>
            </a:r>
          </a:p>
          <a:p>
            <a:pPr algn="ctr"/>
            <a:r>
              <a:rPr lang="en-US" dirty="0" smtClean="0"/>
              <a:t>Writing Utensil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u="sng" dirty="0" smtClean="0"/>
              <a:t>What will be provided:</a:t>
            </a:r>
          </a:p>
          <a:p>
            <a:pPr algn="ctr"/>
            <a:r>
              <a:rPr lang="en-US" dirty="0" smtClean="0"/>
              <a:t>Pre-/Post-Test</a:t>
            </a:r>
          </a:p>
          <a:p>
            <a:pPr algn="ctr"/>
            <a:r>
              <a:rPr lang="en-US" dirty="0" smtClean="0"/>
              <a:t>Coping Skills Bingo</a:t>
            </a:r>
            <a:endParaRPr lang="en-US" dirty="0"/>
          </a:p>
          <a:p>
            <a:pPr algn="ctr"/>
            <a:r>
              <a:rPr lang="en-US" dirty="0" smtClean="0"/>
              <a:t>Coping Skills Handout</a:t>
            </a:r>
          </a:p>
        </p:txBody>
      </p:sp>
    </p:spTree>
    <p:extLst>
      <p:ext uri="{BB962C8B-B14F-4D97-AF65-F5344CB8AC3E}">
        <p14:creationId xmlns:p14="http://schemas.microsoft.com/office/powerpoint/2010/main" val="358054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Sleep/</a:t>
            </a:r>
            <a:br>
              <a:rPr lang="en-US" dirty="0" smtClean="0"/>
            </a:br>
            <a:r>
              <a:rPr lang="en-US" dirty="0" err="1" smtClean="0"/>
              <a:t>Duerme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Physically and mentally healthy</a:t>
            </a:r>
          </a:p>
          <a:p>
            <a:r>
              <a:rPr lang="en-US" dirty="0" smtClean="0"/>
              <a:t>Aim for 9 </a:t>
            </a:r>
            <a:r>
              <a:rPr lang="mr-IN" dirty="0" smtClean="0"/>
              <a:t>–</a:t>
            </a:r>
            <a:r>
              <a:rPr lang="en-US" dirty="0" smtClean="0"/>
              <a:t> 10 hours of sleep every night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Física</a:t>
            </a:r>
            <a:r>
              <a:rPr lang="en-US" dirty="0" smtClean="0"/>
              <a:t> y </a:t>
            </a:r>
            <a:r>
              <a:rPr lang="en-US" dirty="0" err="1" smtClean="0"/>
              <a:t>mentalmente</a:t>
            </a:r>
            <a:r>
              <a:rPr lang="en-US" dirty="0" smtClean="0"/>
              <a:t> </a:t>
            </a:r>
            <a:r>
              <a:rPr lang="en-US" dirty="0" err="1" smtClean="0"/>
              <a:t>saludable</a:t>
            </a:r>
            <a:endParaRPr lang="en-US" dirty="0" smtClean="0"/>
          </a:p>
          <a:p>
            <a:r>
              <a:rPr lang="en-US" dirty="0" err="1" smtClean="0"/>
              <a:t>Apuntar</a:t>
            </a:r>
            <a:r>
              <a:rPr lang="en-US" dirty="0" smtClean="0"/>
              <a:t> a </a:t>
            </a:r>
            <a:r>
              <a:rPr lang="en-US" dirty="0" err="1" smtClean="0"/>
              <a:t>domir</a:t>
            </a:r>
            <a:r>
              <a:rPr lang="en-US" dirty="0" smtClean="0"/>
              <a:t> 9 </a:t>
            </a:r>
            <a:r>
              <a:rPr lang="mr-IN" dirty="0" smtClean="0"/>
              <a:t>–</a:t>
            </a:r>
            <a:r>
              <a:rPr lang="en-US" dirty="0" smtClean="0"/>
              <a:t> 10 </a:t>
            </a:r>
            <a:r>
              <a:rPr lang="en-US" dirty="0" err="1" smtClean="0"/>
              <a:t>horas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noche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600" y="3175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5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Read/</a:t>
            </a:r>
            <a:br>
              <a:rPr lang="en-US" dirty="0" smtClean="0"/>
            </a:br>
            <a:r>
              <a:rPr lang="en-US" dirty="0" smtClean="0"/>
              <a:t>Lee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265363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14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Rip A Piece of Paper/</a:t>
            </a:r>
            <a:br>
              <a:rPr lang="en-US" dirty="0" smtClean="0"/>
            </a:br>
            <a:r>
              <a:rPr lang="en-US" dirty="0" err="1" smtClean="0"/>
              <a:t>Rasga</a:t>
            </a:r>
            <a:r>
              <a:rPr lang="en-US" dirty="0" smtClean="0"/>
              <a:t> Un </a:t>
            </a:r>
            <a:r>
              <a:rPr lang="en-US" dirty="0" err="1" smtClean="0"/>
              <a:t>Trozo</a:t>
            </a:r>
            <a:r>
              <a:rPr lang="en-US" dirty="0" smtClean="0"/>
              <a:t> De </a:t>
            </a:r>
            <a:r>
              <a:rPr lang="en-US" dirty="0" err="1" smtClean="0"/>
              <a:t>Papel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387600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65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5-4-3-2-1 Exercise/</a:t>
            </a:r>
            <a:br>
              <a:rPr lang="en-US" dirty="0" smtClean="0"/>
            </a:br>
            <a:r>
              <a:rPr lang="en-US" dirty="0" err="1" smtClean="0"/>
              <a:t>Ejercicio</a:t>
            </a:r>
            <a:r>
              <a:rPr lang="en-US" dirty="0" smtClean="0"/>
              <a:t> de 5-4-3-2-1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Think of</a:t>
            </a:r>
          </a:p>
          <a:p>
            <a:pPr lvl="1"/>
            <a:r>
              <a:rPr lang="en-US" dirty="0"/>
              <a:t>5 things you can see</a:t>
            </a:r>
          </a:p>
          <a:p>
            <a:pPr lvl="1"/>
            <a:r>
              <a:rPr lang="en-US" dirty="0"/>
              <a:t>4 things you can hear</a:t>
            </a:r>
          </a:p>
          <a:p>
            <a:pPr lvl="1"/>
            <a:r>
              <a:rPr lang="en-US" dirty="0"/>
              <a:t>3 things you can touch</a:t>
            </a:r>
          </a:p>
          <a:p>
            <a:pPr lvl="1"/>
            <a:r>
              <a:rPr lang="en-US" dirty="0"/>
              <a:t>2 things you can smell</a:t>
            </a:r>
          </a:p>
          <a:p>
            <a:pPr lvl="1"/>
            <a:r>
              <a:rPr lang="en-US" dirty="0"/>
              <a:t>1 thing you can taste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514350" indent="-457200"/>
            <a:r>
              <a:rPr lang="en-US" dirty="0" err="1" smtClean="0"/>
              <a:t>Piensa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endParaRPr lang="en-US" dirty="0" smtClean="0"/>
          </a:p>
          <a:p>
            <a:pPr marL="914400" lvl="1" indent="-457200"/>
            <a:r>
              <a:rPr lang="en-US" dirty="0" smtClean="0"/>
              <a:t>5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puedes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endParaRPr lang="en-US" dirty="0" smtClean="0"/>
          </a:p>
          <a:p>
            <a:pPr marL="914400" lvl="1" indent="-457200"/>
            <a:r>
              <a:rPr lang="en-US" dirty="0" smtClean="0"/>
              <a:t>4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puedes</a:t>
            </a:r>
            <a:r>
              <a:rPr lang="en-US" dirty="0" smtClean="0"/>
              <a:t> </a:t>
            </a:r>
            <a:r>
              <a:rPr lang="en-US" dirty="0" err="1" smtClean="0"/>
              <a:t>esuchar</a:t>
            </a:r>
            <a:endParaRPr lang="en-US" dirty="0" smtClean="0"/>
          </a:p>
          <a:p>
            <a:pPr marL="914400" lvl="1" indent="-457200"/>
            <a:r>
              <a:rPr lang="en-US" dirty="0" smtClean="0"/>
              <a:t>3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puedes</a:t>
            </a:r>
            <a:r>
              <a:rPr lang="en-US" dirty="0" smtClean="0"/>
              <a:t> </a:t>
            </a:r>
            <a:r>
              <a:rPr lang="en-US" dirty="0" err="1" smtClean="0"/>
              <a:t>tocar</a:t>
            </a:r>
            <a:endParaRPr lang="en-US" dirty="0" smtClean="0"/>
          </a:p>
          <a:p>
            <a:pPr marL="914400" lvl="1" indent="-457200"/>
            <a:r>
              <a:rPr lang="en-US" dirty="0" smtClean="0"/>
              <a:t>2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puedes</a:t>
            </a:r>
            <a:r>
              <a:rPr lang="en-US" dirty="0" smtClean="0"/>
              <a:t> </a:t>
            </a:r>
            <a:r>
              <a:rPr lang="en-US" dirty="0" err="1" smtClean="0"/>
              <a:t>oler</a:t>
            </a:r>
            <a:endParaRPr lang="en-US" dirty="0" smtClean="0"/>
          </a:p>
          <a:p>
            <a:pPr marL="914400" lvl="1" indent="-457200"/>
            <a:r>
              <a:rPr lang="en-US" dirty="0" smtClean="0"/>
              <a:t>1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puedes</a:t>
            </a:r>
            <a:r>
              <a:rPr lang="en-US" dirty="0" smtClean="0"/>
              <a:t> </a:t>
            </a:r>
            <a:r>
              <a:rPr lang="en-US" dirty="0" err="1" smtClean="0"/>
              <a:t>probar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56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Run/</a:t>
            </a:r>
            <a:br>
              <a:rPr lang="en-US" dirty="0" smtClean="0"/>
            </a:br>
            <a:r>
              <a:rPr lang="en-US" dirty="0" err="1" smtClean="0"/>
              <a:t>Corre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your feelings into your run</a:t>
            </a:r>
          </a:p>
          <a:p>
            <a:r>
              <a:rPr lang="en-US" dirty="0" err="1" smtClean="0"/>
              <a:t>Pon</a:t>
            </a:r>
            <a:r>
              <a:rPr lang="en-US" dirty="0" smtClean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sentimientos</a:t>
            </a:r>
            <a:r>
              <a:rPr lang="en-US" dirty="0" smtClean="0"/>
              <a:t> en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carrera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2159000"/>
            <a:ext cx="46990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36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Cry/</a:t>
            </a:r>
            <a:br>
              <a:rPr lang="en-US" dirty="0" smtClean="0"/>
            </a:br>
            <a:r>
              <a:rPr lang="en-US" dirty="0" err="1" smtClean="0"/>
              <a:t>Llora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 yourself, don’t bottle it up</a:t>
            </a:r>
          </a:p>
          <a:p>
            <a:pPr lvl="1"/>
            <a:r>
              <a:rPr lang="en-US" dirty="0" smtClean="0"/>
              <a:t>Bottling things up is not healthy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Exprésate</a:t>
            </a:r>
            <a:r>
              <a:rPr lang="en-US" dirty="0" smtClean="0"/>
              <a:t>, no </a:t>
            </a:r>
            <a:r>
              <a:rPr lang="en-US" dirty="0" err="1" smtClean="0"/>
              <a:t>suprimas</a:t>
            </a:r>
            <a:r>
              <a:rPr lang="en-US" dirty="0" smtClean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sentimientos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salud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00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Clean Something/</a:t>
            </a:r>
            <a:br>
              <a:rPr lang="en-US" dirty="0" smtClean="0"/>
            </a:br>
            <a:r>
              <a:rPr lang="en-US" dirty="0" err="1" smtClean="0"/>
              <a:t>Limpia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Cleaning up the space around you can help your brain feel calm too</a:t>
            </a:r>
          </a:p>
          <a:p>
            <a:r>
              <a:rPr lang="en-US" dirty="0" err="1" smtClean="0"/>
              <a:t>Limpiar</a:t>
            </a:r>
            <a:r>
              <a:rPr lang="en-US" dirty="0" smtClean="0"/>
              <a:t> el </a:t>
            </a:r>
            <a:r>
              <a:rPr lang="en-US" dirty="0" err="1" smtClean="0"/>
              <a:t>espacio</a:t>
            </a:r>
            <a:r>
              <a:rPr lang="en-US" dirty="0" smtClean="0"/>
              <a:t> </a:t>
            </a:r>
            <a:r>
              <a:rPr lang="en-US" dirty="0" err="1" smtClean="0"/>
              <a:t>alrededor</a:t>
            </a:r>
            <a:r>
              <a:rPr lang="en-US" dirty="0" smtClean="0"/>
              <a:t> de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ayudar</a:t>
            </a:r>
            <a:r>
              <a:rPr lang="en-US" dirty="0" smtClean="0"/>
              <a:t> a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cerebro</a:t>
            </a:r>
            <a:r>
              <a:rPr lang="en-US" dirty="0" smtClean="0"/>
              <a:t> a </a:t>
            </a:r>
            <a:r>
              <a:rPr lang="en-US" dirty="0" err="1" smtClean="0"/>
              <a:t>sentirse</a:t>
            </a:r>
            <a:r>
              <a:rPr lang="en-US" dirty="0" smtClean="0"/>
              <a:t> </a:t>
            </a:r>
            <a:r>
              <a:rPr lang="en-US" dirty="0" err="1" smtClean="0"/>
              <a:t>tranquilo</a:t>
            </a:r>
            <a:r>
              <a:rPr lang="en-US" dirty="0" smtClean="0"/>
              <a:t> </a:t>
            </a:r>
            <a:r>
              <a:rPr lang="en-US" dirty="0" err="1" smtClean="0"/>
              <a:t>también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4013200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69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Squeeze a Stress Ball/</a:t>
            </a:r>
            <a:br>
              <a:rPr lang="en-US" dirty="0" smtClean="0"/>
            </a:br>
            <a:r>
              <a:rPr lang="en-US" dirty="0" err="1" smtClean="0"/>
              <a:t>Apretar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Bola de </a:t>
            </a:r>
            <a:r>
              <a:rPr lang="en-US" dirty="0" err="1" smtClean="0"/>
              <a:t>Tensión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4638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86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Scream/</a:t>
            </a:r>
            <a:br>
              <a:rPr lang="en-US" dirty="0" smtClean="0"/>
            </a:br>
            <a:r>
              <a:rPr lang="en-US" dirty="0" err="1" smtClean="0"/>
              <a:t>Grita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Scream into a pillow to muffle the sound</a:t>
            </a:r>
          </a:p>
          <a:p>
            <a:r>
              <a:rPr lang="en-US" dirty="0" err="1" smtClean="0"/>
              <a:t>Grita</a:t>
            </a:r>
            <a:r>
              <a:rPr lang="en-US" dirty="0" smtClean="0"/>
              <a:t>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almohada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silenciar</a:t>
            </a:r>
            <a:r>
              <a:rPr lang="en-US" dirty="0" smtClean="0"/>
              <a:t> el </a:t>
            </a:r>
            <a:r>
              <a:rPr lang="en-US" dirty="0" err="1" smtClean="0"/>
              <a:t>sonido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3429000"/>
            <a:ext cx="32512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91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for Help/</a:t>
            </a:r>
            <a:br>
              <a:rPr lang="en-US" dirty="0" smtClean="0"/>
            </a:br>
            <a:r>
              <a:rPr lang="en-US" dirty="0" err="1" smtClean="0"/>
              <a:t>Pide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Counselors, friends, teachers, family members, etc.</a:t>
            </a:r>
          </a:p>
          <a:p>
            <a:endParaRPr lang="en-US" dirty="0"/>
          </a:p>
          <a:p>
            <a:r>
              <a:rPr lang="en-US" dirty="0" smtClean="0"/>
              <a:t>Los </a:t>
            </a:r>
            <a:r>
              <a:rPr lang="en-US" dirty="0" err="1" smtClean="0"/>
              <a:t>conseljeros</a:t>
            </a:r>
            <a:r>
              <a:rPr lang="en-US" dirty="0" smtClean="0"/>
              <a:t>, amigos, maestros, </a:t>
            </a:r>
            <a:r>
              <a:rPr lang="en-US" dirty="0" err="1" smtClean="0"/>
              <a:t>familia</a:t>
            </a:r>
            <a:r>
              <a:rPr lang="en-US" dirty="0" smtClean="0"/>
              <a:t>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600" y="4140200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8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Coping Skill?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Coping Skill</a:t>
            </a:r>
            <a:r>
              <a:rPr lang="en-US" dirty="0" smtClean="0"/>
              <a:t>: A positive action that you choose to take when faced with a difficult situation or feeling</a:t>
            </a:r>
          </a:p>
          <a:p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What examples come to mind?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7193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Drink Tea/</a:t>
            </a:r>
            <a:br>
              <a:rPr lang="en-US" dirty="0" smtClean="0"/>
            </a:br>
            <a:r>
              <a:rPr lang="en-US" dirty="0" err="1" smtClean="0"/>
              <a:t>Bebe</a:t>
            </a:r>
            <a:r>
              <a:rPr lang="en-US" dirty="0" smtClean="0"/>
              <a:t> </a:t>
            </a:r>
            <a:r>
              <a:rPr lang="en-US" dirty="0" err="1" smtClean="0"/>
              <a:t>Té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Warmth helps you feel better</a:t>
            </a:r>
          </a:p>
          <a:p>
            <a:r>
              <a:rPr lang="en-US" dirty="0" smtClean="0"/>
              <a:t>Calming</a:t>
            </a:r>
          </a:p>
          <a:p>
            <a:r>
              <a:rPr lang="en-US" dirty="0" smtClean="0"/>
              <a:t>Don’t like tea? Hot </a:t>
            </a:r>
            <a:r>
              <a:rPr lang="en-US" dirty="0"/>
              <a:t>c</a:t>
            </a:r>
            <a:r>
              <a:rPr lang="en-US" dirty="0" smtClean="0"/>
              <a:t>hocolate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El </a:t>
            </a:r>
            <a:r>
              <a:rPr lang="en-US" dirty="0" err="1" smtClean="0"/>
              <a:t>calor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r>
              <a:rPr lang="en-US" dirty="0" smtClean="0"/>
              <a:t> a </a:t>
            </a:r>
            <a:r>
              <a:rPr lang="en-US" dirty="0" err="1" smtClean="0"/>
              <a:t>sentirte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endParaRPr lang="en-US" dirty="0" smtClean="0"/>
          </a:p>
          <a:p>
            <a:r>
              <a:rPr lang="en-US" dirty="0" smtClean="0"/>
              <a:t>Calmar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gusta</a:t>
            </a:r>
            <a:r>
              <a:rPr lang="en-US" dirty="0" smtClean="0"/>
              <a:t> el </a:t>
            </a:r>
            <a:r>
              <a:rPr lang="en-US" dirty="0" err="1" smtClean="0"/>
              <a:t>té</a:t>
            </a:r>
            <a:r>
              <a:rPr lang="en-US" dirty="0" smtClean="0"/>
              <a:t>? Chocolate </a:t>
            </a:r>
            <a:r>
              <a:rPr lang="en-US" dirty="0" err="1" smtClean="0"/>
              <a:t>caliente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752600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08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Squeeze Ice/</a:t>
            </a:r>
            <a:br>
              <a:rPr lang="en-US" dirty="0" smtClean="0"/>
            </a:br>
            <a:r>
              <a:rPr lang="en-US" dirty="0" err="1" smtClean="0"/>
              <a:t>Apriete</a:t>
            </a:r>
            <a:r>
              <a:rPr lang="en-US" dirty="0" smtClean="0"/>
              <a:t> El </a:t>
            </a:r>
            <a:r>
              <a:rPr lang="en-US" dirty="0" err="1" smtClean="0"/>
              <a:t>Hielo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Feels cold but doesn’t leave a scar</a:t>
            </a:r>
          </a:p>
          <a:p>
            <a:endParaRPr lang="en-US" dirty="0"/>
          </a:p>
          <a:p>
            <a:r>
              <a:rPr lang="en-US" dirty="0" smtClean="0"/>
              <a:t>Se </a:t>
            </a:r>
            <a:r>
              <a:rPr lang="en-US" dirty="0" err="1" smtClean="0"/>
              <a:t>siente</a:t>
            </a:r>
            <a:r>
              <a:rPr lang="en-US" dirty="0" smtClean="0"/>
              <a:t> </a:t>
            </a:r>
            <a:r>
              <a:rPr lang="en-US" dirty="0" err="1" smtClean="0"/>
              <a:t>frío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no </a:t>
            </a:r>
            <a:r>
              <a:rPr lang="en-US" dirty="0" err="1" smtClean="0"/>
              <a:t>deja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cicatriz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8100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7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Draw or Scribble How You Feel/</a:t>
            </a:r>
            <a:br>
              <a:rPr lang="en-US" sz="3600" dirty="0" smtClean="0"/>
            </a:br>
            <a:r>
              <a:rPr lang="en-US" sz="3600" dirty="0" err="1" smtClean="0"/>
              <a:t>Dibuja</a:t>
            </a:r>
            <a:r>
              <a:rPr lang="en-US" sz="3600" dirty="0" smtClean="0"/>
              <a:t> o </a:t>
            </a:r>
            <a:r>
              <a:rPr lang="en-US" sz="3600" dirty="0" err="1" smtClean="0"/>
              <a:t>Garabatea</a:t>
            </a:r>
            <a:r>
              <a:rPr lang="en-US" sz="3600" dirty="0" smtClean="0"/>
              <a:t> </a:t>
            </a:r>
            <a:r>
              <a:rPr lang="en-US" sz="3600" dirty="0" err="1" smtClean="0"/>
              <a:t>Cómo</a:t>
            </a:r>
            <a:r>
              <a:rPr lang="en-US" sz="3600" dirty="0" smtClean="0"/>
              <a:t> 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 err="1" smtClean="0"/>
              <a:t>Sientes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your feelings out on the paper and pencil</a:t>
            </a:r>
          </a:p>
          <a:p>
            <a:r>
              <a:rPr lang="en-US" dirty="0" smtClean="0"/>
              <a:t>Distracting</a:t>
            </a:r>
          </a:p>
          <a:p>
            <a:endParaRPr lang="en-US" dirty="0"/>
          </a:p>
          <a:p>
            <a:r>
              <a:rPr lang="en-US" dirty="0" smtClean="0"/>
              <a:t>Tome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sentimientos</a:t>
            </a:r>
            <a:r>
              <a:rPr lang="en-US" dirty="0" smtClean="0"/>
              <a:t> en el </a:t>
            </a:r>
            <a:r>
              <a:rPr lang="en-US" dirty="0" err="1" smtClean="0"/>
              <a:t>papel</a:t>
            </a:r>
            <a:r>
              <a:rPr lang="en-US" dirty="0" smtClean="0"/>
              <a:t> y el </a:t>
            </a:r>
            <a:r>
              <a:rPr lang="en-US" dirty="0" err="1" smtClean="0"/>
              <a:t>lápiz</a:t>
            </a:r>
            <a:endParaRPr lang="en-US" dirty="0" smtClean="0"/>
          </a:p>
          <a:p>
            <a:r>
              <a:rPr lang="en-US" dirty="0" err="1" smtClean="0"/>
              <a:t>Distraer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050" y="4533900"/>
            <a:ext cx="2324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131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Speak with a Trusted Adult/</a:t>
            </a:r>
            <a:br>
              <a:rPr lang="en-US" sz="3600" dirty="0" smtClean="0"/>
            </a:br>
            <a:r>
              <a:rPr lang="en-US" sz="3600" dirty="0" err="1" smtClean="0"/>
              <a:t>Habla</a:t>
            </a:r>
            <a:r>
              <a:rPr lang="en-US" sz="3600" dirty="0" smtClean="0"/>
              <a:t> Con Un </a:t>
            </a:r>
            <a:r>
              <a:rPr lang="en-US" sz="3600" dirty="0" err="1" smtClean="0"/>
              <a:t>Adulto</a:t>
            </a:r>
            <a:r>
              <a:rPr lang="en-US" sz="3600" dirty="0" smtClean="0"/>
              <a:t> De </a:t>
            </a:r>
            <a:r>
              <a:rPr lang="en-US" sz="3600" dirty="0" err="1" smtClean="0"/>
              <a:t>Confianza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Counselor, teacher, parent, neighbor, grandparent, mentor, etc.</a:t>
            </a:r>
          </a:p>
          <a:p>
            <a:endParaRPr lang="en-US" dirty="0"/>
          </a:p>
          <a:p>
            <a:r>
              <a:rPr lang="en-US" dirty="0" smtClean="0"/>
              <a:t>Un </a:t>
            </a:r>
            <a:r>
              <a:rPr lang="en-US" dirty="0" err="1" smtClean="0"/>
              <a:t>conseljero</a:t>
            </a:r>
            <a:r>
              <a:rPr lang="en-US" dirty="0" smtClean="0"/>
              <a:t>, un maestro,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madre</a:t>
            </a:r>
            <a:r>
              <a:rPr lang="en-US" dirty="0" smtClean="0"/>
              <a:t> o padre, </a:t>
            </a:r>
            <a:r>
              <a:rPr lang="en-US" dirty="0" err="1" smtClean="0"/>
              <a:t>vecino</a:t>
            </a:r>
            <a:r>
              <a:rPr lang="en-US" dirty="0" smtClean="0"/>
              <a:t>, </a:t>
            </a:r>
            <a:r>
              <a:rPr lang="en-US" dirty="0" err="1" smtClean="0"/>
              <a:t>abuelo</a:t>
            </a:r>
            <a:r>
              <a:rPr lang="en-US" dirty="0" smtClean="0"/>
              <a:t>, mentor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0" y="4525963"/>
            <a:ext cx="23368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608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Tense and Relax Your Muscles/</a:t>
            </a:r>
            <a:br>
              <a:rPr lang="en-US" sz="3600" dirty="0" smtClean="0"/>
            </a:br>
            <a:r>
              <a:rPr lang="en-US" sz="3600" dirty="0" smtClean="0"/>
              <a:t>Se </a:t>
            </a:r>
            <a:r>
              <a:rPr lang="en-US" sz="3600" dirty="0" err="1" smtClean="0"/>
              <a:t>Tensa</a:t>
            </a:r>
            <a:r>
              <a:rPr lang="en-US" sz="3600" dirty="0" smtClean="0"/>
              <a:t> Y Se </a:t>
            </a:r>
            <a:r>
              <a:rPr lang="en-US" sz="3600" dirty="0" err="1" smtClean="0"/>
              <a:t>Relaja</a:t>
            </a:r>
            <a:r>
              <a:rPr lang="en-US" sz="3600" dirty="0" smtClean="0"/>
              <a:t> </a:t>
            </a:r>
            <a:r>
              <a:rPr lang="en-US" sz="3600" dirty="0" err="1" smtClean="0"/>
              <a:t>Tus</a:t>
            </a:r>
            <a:r>
              <a:rPr lang="en-US" sz="3600" dirty="0" smtClean="0"/>
              <a:t> </a:t>
            </a:r>
            <a:r>
              <a:rPr lang="en-US" sz="3600" dirty="0" err="1" smtClean="0"/>
              <a:t>Músculos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600200"/>
            <a:ext cx="8686800" cy="4902200"/>
          </a:xfrm>
        </p:spPr>
        <p:txBody>
          <a:bodyPr numCol="2">
            <a:normAutofit fontScale="92500" lnSpcReduction="10000"/>
          </a:bodyPr>
          <a:lstStyle/>
          <a:p>
            <a:r>
              <a:rPr lang="en-US" sz="2800" dirty="0" smtClean="0"/>
              <a:t>Find where you’re most tense and squeeze that muscle for 30 seconds</a:t>
            </a:r>
          </a:p>
          <a:p>
            <a:r>
              <a:rPr lang="en-US" sz="2800" dirty="0" smtClean="0"/>
              <a:t>After 30 seconds, release</a:t>
            </a:r>
          </a:p>
          <a:p>
            <a:r>
              <a:rPr lang="en-US" sz="2800" dirty="0" smtClean="0"/>
              <a:t>OR work from your feet up and squeeze each muscle for 30 seconds until you reach your neck and shoulders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err="1" smtClean="0"/>
              <a:t>Encontra</a:t>
            </a:r>
            <a:r>
              <a:rPr lang="en-US" sz="2800" dirty="0" smtClean="0"/>
              <a:t> </a:t>
            </a:r>
            <a:r>
              <a:rPr lang="en-US" sz="2800" dirty="0" err="1" smtClean="0"/>
              <a:t>donde</a:t>
            </a:r>
            <a:r>
              <a:rPr lang="en-US" sz="2800" dirty="0" smtClean="0"/>
              <a:t>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sientas</a:t>
            </a:r>
            <a:r>
              <a:rPr lang="en-US" sz="2800" dirty="0" smtClean="0"/>
              <a:t> mas </a:t>
            </a:r>
            <a:r>
              <a:rPr lang="en-US" sz="2800" dirty="0" err="1" smtClean="0"/>
              <a:t>tenso</a:t>
            </a:r>
            <a:r>
              <a:rPr lang="en-US" sz="2800" dirty="0" smtClean="0"/>
              <a:t> y  </a:t>
            </a:r>
            <a:r>
              <a:rPr lang="en-US" sz="2800" dirty="0" err="1" smtClean="0"/>
              <a:t>aprieta</a:t>
            </a:r>
            <a:r>
              <a:rPr lang="en-US" sz="2800" dirty="0" smtClean="0"/>
              <a:t> </a:t>
            </a:r>
            <a:r>
              <a:rPr lang="en-US" sz="2800" dirty="0" err="1" smtClean="0"/>
              <a:t>ese</a:t>
            </a:r>
            <a:r>
              <a:rPr lang="en-US" sz="2800" dirty="0"/>
              <a:t> </a:t>
            </a:r>
            <a:r>
              <a:rPr lang="en-US" sz="2800" dirty="0" err="1" smtClean="0"/>
              <a:t>músculo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30 </a:t>
            </a:r>
            <a:r>
              <a:rPr lang="en-US" sz="2800" dirty="0" err="1" smtClean="0"/>
              <a:t>segundos</a:t>
            </a:r>
            <a:endParaRPr lang="en-US" sz="2800" dirty="0" smtClean="0"/>
          </a:p>
          <a:p>
            <a:r>
              <a:rPr lang="en-US" sz="2800" dirty="0" err="1" smtClean="0"/>
              <a:t>Después</a:t>
            </a:r>
            <a:r>
              <a:rPr lang="en-US" sz="2800" dirty="0" smtClean="0"/>
              <a:t> de 30 </a:t>
            </a:r>
            <a:r>
              <a:rPr lang="en-US" sz="2800" dirty="0" err="1" smtClean="0"/>
              <a:t>segundos</a:t>
            </a:r>
            <a:r>
              <a:rPr lang="en-US" sz="2800" dirty="0" smtClean="0"/>
              <a:t>, </a:t>
            </a:r>
            <a:r>
              <a:rPr lang="en-US" sz="2800" dirty="0" err="1" smtClean="0"/>
              <a:t>suelta</a:t>
            </a:r>
            <a:endParaRPr lang="en-US" sz="2800" dirty="0" smtClean="0"/>
          </a:p>
          <a:p>
            <a:r>
              <a:rPr lang="en-US" sz="2800" dirty="0" smtClean="0"/>
              <a:t>O </a:t>
            </a:r>
            <a:r>
              <a:rPr lang="en-US" sz="2800" dirty="0" err="1" smtClean="0"/>
              <a:t>trabaja</a:t>
            </a:r>
            <a:r>
              <a:rPr lang="en-US" sz="2800" dirty="0" smtClean="0"/>
              <a:t> </a:t>
            </a:r>
            <a:r>
              <a:rPr lang="en-US" sz="2800" dirty="0" err="1" smtClean="0"/>
              <a:t>desde</a:t>
            </a:r>
            <a:r>
              <a:rPr lang="en-US" sz="2800" dirty="0" smtClean="0"/>
              <a:t> los pies </a:t>
            </a:r>
            <a:r>
              <a:rPr lang="en-US" sz="2800" dirty="0" err="1" smtClean="0"/>
              <a:t>hacia</a:t>
            </a:r>
            <a:r>
              <a:rPr lang="en-US" sz="2800" dirty="0" smtClean="0"/>
              <a:t> </a:t>
            </a:r>
            <a:r>
              <a:rPr lang="en-US" sz="2800" dirty="0" err="1" smtClean="0"/>
              <a:t>arriba</a:t>
            </a:r>
            <a:r>
              <a:rPr lang="en-US" sz="2800" dirty="0" smtClean="0"/>
              <a:t> y </a:t>
            </a:r>
            <a:r>
              <a:rPr lang="en-US" sz="2800" dirty="0" err="1" smtClean="0"/>
              <a:t>aprieta</a:t>
            </a:r>
            <a:r>
              <a:rPr lang="en-US" sz="2800" dirty="0" smtClean="0"/>
              <a:t> </a:t>
            </a:r>
            <a:r>
              <a:rPr lang="en-US" sz="2800" dirty="0" err="1" smtClean="0"/>
              <a:t>cada</a:t>
            </a:r>
            <a:r>
              <a:rPr lang="en-US" sz="2800" dirty="0" smtClean="0"/>
              <a:t> </a:t>
            </a:r>
            <a:r>
              <a:rPr lang="en-US" sz="2800" dirty="0" err="1" smtClean="0"/>
              <a:t>músculo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30 </a:t>
            </a:r>
            <a:r>
              <a:rPr lang="en-US" sz="2800" dirty="0" err="1" smtClean="0"/>
              <a:t>segundos</a:t>
            </a:r>
            <a:r>
              <a:rPr lang="en-US" sz="2800" dirty="0" smtClean="0"/>
              <a:t> hasta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alcances</a:t>
            </a:r>
            <a:r>
              <a:rPr lang="en-US" sz="2800" dirty="0" smtClean="0"/>
              <a:t> el </a:t>
            </a:r>
            <a:r>
              <a:rPr lang="en-US" sz="2800" dirty="0" err="1" smtClean="0"/>
              <a:t>cuello</a:t>
            </a:r>
            <a:r>
              <a:rPr lang="en-US" sz="2800" dirty="0" smtClean="0"/>
              <a:t> y los </a:t>
            </a:r>
            <a:r>
              <a:rPr lang="en-US" sz="2800" dirty="0" err="1" smtClean="0"/>
              <a:t>hombros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229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Name the Feeling/</a:t>
            </a:r>
            <a:br>
              <a:rPr lang="en-US" dirty="0" smtClean="0"/>
            </a:br>
            <a:r>
              <a:rPr lang="en-US" dirty="0" err="1" smtClean="0"/>
              <a:t>Nombra</a:t>
            </a:r>
            <a:r>
              <a:rPr lang="en-US" dirty="0" smtClean="0"/>
              <a:t> El </a:t>
            </a:r>
            <a:r>
              <a:rPr lang="en-US" dirty="0" err="1" smtClean="0"/>
              <a:t>Sentimiento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you to problem solve and move forward</a:t>
            </a:r>
          </a:p>
          <a:p>
            <a:endParaRPr lang="en-US" dirty="0"/>
          </a:p>
          <a:p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r>
              <a:rPr lang="en-US" dirty="0" smtClean="0"/>
              <a:t> a resolver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y </a:t>
            </a:r>
            <a:r>
              <a:rPr lang="en-US" dirty="0" err="1" smtClean="0"/>
              <a:t>avanzar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967163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53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Do We Use Coping Skills?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difficult situations or feelings come up</a:t>
            </a:r>
          </a:p>
          <a:p>
            <a:pPr lvl="1"/>
            <a:r>
              <a:rPr lang="en-US" dirty="0" smtClean="0"/>
              <a:t>Stress</a:t>
            </a:r>
          </a:p>
          <a:p>
            <a:pPr lvl="1"/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Sadness</a:t>
            </a:r>
          </a:p>
          <a:p>
            <a:pPr lvl="1"/>
            <a:r>
              <a:rPr lang="en-US" dirty="0" smtClean="0"/>
              <a:t>Anger</a:t>
            </a:r>
          </a:p>
          <a:p>
            <a:pPr lvl="1"/>
            <a:r>
              <a:rPr lang="en-US" dirty="0" smtClean="0"/>
              <a:t>Depression</a:t>
            </a:r>
          </a:p>
          <a:p>
            <a:pPr lvl="1"/>
            <a:r>
              <a:rPr lang="en-US" dirty="0" smtClean="0"/>
              <a:t>Frustration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7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Coping Skills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experiences difficult emotions</a:t>
            </a:r>
          </a:p>
          <a:p>
            <a:r>
              <a:rPr lang="en-US" dirty="0" smtClean="0"/>
              <a:t>Ignoring the feelings doesn’t work</a:t>
            </a:r>
          </a:p>
          <a:p>
            <a:r>
              <a:rPr lang="en-US" dirty="0" smtClean="0"/>
              <a:t>Coping skills give us the opportunity to experience them in a healthy way and move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15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Activity: Coping Skills Bingo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skill called, we will discuss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What the skill is/why it’s a coping skill,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When it would be useful (circumstance),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Where it could be done (school, home, bus, etc.)</a:t>
            </a:r>
          </a:p>
          <a:p>
            <a:pPr marL="571500" indent="-514350"/>
            <a:endParaRPr lang="en-US" dirty="0" smtClean="0"/>
          </a:p>
          <a:p>
            <a:pPr marL="571500" indent="-514350"/>
            <a:r>
              <a:rPr lang="en-US" dirty="0" smtClean="0"/>
              <a:t>The first student to get bingo will get a piece of candy of their choice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9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A Number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958588"/>
              </p:ext>
            </p:extLst>
          </p:nvPr>
        </p:nvGraphicFramePr>
        <p:xfrm>
          <a:off x="457200" y="1524000"/>
          <a:ext cx="8229600" cy="5105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0394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" action="ppaction://hlinksldjump"/>
                        </a:rPr>
                        <a:t>1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3" action="ppaction://hlinksldjump"/>
                        </a:rPr>
                        <a:t>2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4" action="ppaction://hlinksldjump"/>
                        </a:rPr>
                        <a:t>3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5" action="ppaction://hlinksldjump"/>
                        </a:rPr>
                        <a:t>4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6" action="ppaction://hlinksldjump"/>
                        </a:rPr>
                        <a:t>5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29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7" action="ppaction://hlinksldjump"/>
                        </a:rPr>
                        <a:t>6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8" action="ppaction://hlinksldjump"/>
                        </a:rPr>
                        <a:t>7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9" action="ppaction://hlinksldjump"/>
                        </a:rPr>
                        <a:t>8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0" action="ppaction://hlinksldjump"/>
                        </a:rPr>
                        <a:t>9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1" action="ppaction://hlinksldjump"/>
                        </a:rPr>
                        <a:t>10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29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2" action="ppaction://hlinksldjump"/>
                        </a:rPr>
                        <a:t>11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3" action="ppaction://hlinksldjump"/>
                        </a:rPr>
                        <a:t>12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4" action="ppaction://hlinksldjump"/>
                        </a:rPr>
                        <a:t>13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5" action="ppaction://hlinksldjump"/>
                        </a:rPr>
                        <a:t>14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6" action="ppaction://hlinksldjump"/>
                        </a:rPr>
                        <a:t>15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29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7" action="ppaction://hlinksldjump"/>
                        </a:rPr>
                        <a:t>16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8" action="ppaction://hlinksldjump"/>
                        </a:rPr>
                        <a:t>17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19" action="ppaction://hlinksldjump"/>
                        </a:rPr>
                        <a:t>18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0" action="ppaction://hlinksldjump"/>
                        </a:rPr>
                        <a:t>19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1" action="ppaction://hlinksldjump"/>
                        </a:rPr>
                        <a:t>20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29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2" action="ppaction://hlinksldjump"/>
                        </a:rPr>
                        <a:t>21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3" action="ppaction://hlinksldjump"/>
                        </a:rPr>
                        <a:t>22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4" action="ppaction://hlinksldjump"/>
                        </a:rPr>
                        <a:t>23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8064A2"/>
                          </a:solidFill>
                          <a:hlinkClick r:id="rId25" action="ppaction://hlinksldjump"/>
                        </a:rPr>
                        <a:t>24</a:t>
                      </a:r>
                      <a:endParaRPr lang="en-US" sz="3600" b="1" dirty="0">
                        <a:solidFill>
                          <a:srgbClr val="8064A2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6" action="ppaction://hlinksldjump"/>
                        </a:rPr>
                        <a:t>25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29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7" action="ppaction://hlinksldjump"/>
                        </a:rPr>
                        <a:t>26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8" action="ppaction://hlinksldjump"/>
                        </a:rPr>
                        <a:t>27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accent4"/>
                          </a:solidFill>
                          <a:hlinkClick r:id="rId29" action="ppaction://hlinksldjump"/>
                        </a:rPr>
                        <a:t>28</a:t>
                      </a:r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8064A2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86627" marR="866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98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 Deep Breaths</a:t>
            </a:r>
            <a:br>
              <a:rPr lang="en-US" dirty="0" smtClean="0"/>
            </a:br>
            <a:r>
              <a:rPr lang="en-US" dirty="0" err="1" smtClean="0"/>
              <a:t>Respira</a:t>
            </a:r>
            <a:r>
              <a:rPr lang="en-US" dirty="0" smtClean="0"/>
              <a:t> Hondo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 — 7 — 8 Breathing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Breathe in for 4 seconds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Hold for 7 seconds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Breathe out for 8 seconds</a:t>
            </a:r>
          </a:p>
          <a:p>
            <a:endParaRPr lang="en-US" dirty="0" smtClean="0"/>
          </a:p>
          <a:p>
            <a:r>
              <a:rPr lang="en-US" dirty="0"/>
              <a:t>4 — 7 — 8 </a:t>
            </a:r>
            <a:r>
              <a:rPr lang="en-US" dirty="0" err="1" smtClean="0"/>
              <a:t>Respira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 err="1" smtClean="0"/>
              <a:t>Aspira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4 </a:t>
            </a:r>
            <a:r>
              <a:rPr lang="en-US" dirty="0" err="1" smtClean="0"/>
              <a:t>segundas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 err="1" smtClean="0"/>
              <a:t>Sostena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7 </a:t>
            </a:r>
            <a:r>
              <a:rPr lang="en-US" dirty="0" err="1" smtClean="0"/>
              <a:t>segundas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 err="1" smtClean="0"/>
              <a:t>Exhala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8 </a:t>
            </a:r>
            <a:r>
              <a:rPr lang="en-US" dirty="0" err="1" smtClean="0"/>
              <a:t>segundas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00" y="2895600"/>
            <a:ext cx="23368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5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Watch A Funny YouTube Video/</a:t>
            </a:r>
            <a:br>
              <a:rPr lang="en-US" dirty="0" smtClean="0"/>
            </a:br>
            <a:r>
              <a:rPr lang="en-US" dirty="0" err="1" smtClean="0"/>
              <a:t>Ver</a:t>
            </a:r>
            <a:r>
              <a:rPr lang="en-US" dirty="0" smtClean="0"/>
              <a:t> Un Video </a:t>
            </a:r>
            <a:r>
              <a:rPr lang="en-US" dirty="0" err="1" smtClean="0"/>
              <a:t>Divertido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or Lunch</a:t>
            </a:r>
          </a:p>
          <a:p>
            <a:r>
              <a:rPr lang="en-US" dirty="0" smtClean="0"/>
              <a:t>Not During Class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 </a:t>
            </a:r>
            <a:r>
              <a:rPr lang="en-US" dirty="0" err="1" smtClean="0"/>
              <a:t>su</a:t>
            </a:r>
            <a:r>
              <a:rPr lang="en-US" dirty="0" smtClean="0"/>
              <a:t> casa o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almuerzo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durante</a:t>
            </a:r>
            <a:r>
              <a:rPr lang="en-US" dirty="0" smtClean="0"/>
              <a:t> la </a:t>
            </a:r>
            <a:r>
              <a:rPr lang="en-US" dirty="0" err="1" smtClean="0"/>
              <a:t>clase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4368800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24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1835078</TotalTime>
  <Words>945</Words>
  <Application>Microsoft Macintosh PowerPoint</Application>
  <PresentationFormat>On-screen Show (4:3)</PresentationFormat>
  <Paragraphs>227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Coping Skills</vt:lpstr>
      <vt:lpstr>Agenda</vt:lpstr>
      <vt:lpstr>What Is A Coping Skill?</vt:lpstr>
      <vt:lpstr>When Do We Use Coping Skills?</vt:lpstr>
      <vt:lpstr>Why Do Coping Skills Matter?</vt:lpstr>
      <vt:lpstr>Activity: Coping Skills Bingo</vt:lpstr>
      <vt:lpstr>Pick A Number</vt:lpstr>
      <vt:lpstr>Take Deep Breaths Respira Hondo</vt:lpstr>
      <vt:lpstr>Watch A Funny YouTube Video/ Ver Un Video Divertido</vt:lpstr>
      <vt:lpstr>Practice Yoga/ Practicatasta Yoga</vt:lpstr>
      <vt:lpstr>Stand Up and Stretch/ Levántese y Estire</vt:lpstr>
      <vt:lpstr>Take A Walk/ Dar Una Vuelta</vt:lpstr>
      <vt:lpstr>Write in a Journal/ Escribe en un Diario</vt:lpstr>
      <vt:lpstr>Meditate/ Meditata</vt:lpstr>
      <vt:lpstr>Listen to Music/ Escucha a Música</vt:lpstr>
      <vt:lpstr>Go Outside/ Sal Afuera</vt:lpstr>
      <vt:lpstr>Say Something Kind To Yourself/ Di Algo Amable A Ti Mismo</vt:lpstr>
      <vt:lpstr>Talk to a Friend/ Habla Con Un Amigo</vt:lpstr>
      <vt:lpstr>Snap a Rubber Band on Your Wrist/ Chasque Una Venda de Goma en Su Muñeca</vt:lpstr>
      <vt:lpstr>Sleep/ Duerme</vt:lpstr>
      <vt:lpstr>Read/ Lee</vt:lpstr>
      <vt:lpstr>Rip A Piece of Paper/ Rasga Un Trozo De Papel</vt:lpstr>
      <vt:lpstr>5-4-3-2-1 Exercise/ Ejercicio de 5-4-3-2-1</vt:lpstr>
      <vt:lpstr>Run/ Corre</vt:lpstr>
      <vt:lpstr>Cry/ Llora</vt:lpstr>
      <vt:lpstr>Clean Something/ Limpia Algo</vt:lpstr>
      <vt:lpstr>Squeeze a Stress Ball/ Apretar Una Bola de Tensión</vt:lpstr>
      <vt:lpstr>Scream/ Grita</vt:lpstr>
      <vt:lpstr>Ask for Help/ Pide Ayuda</vt:lpstr>
      <vt:lpstr>Drink Tea/ Bebe Té</vt:lpstr>
      <vt:lpstr>Squeeze Ice/ Apriete El Hielo</vt:lpstr>
      <vt:lpstr>Draw or Scribble How You Feel/ Dibuja o Garabatea Cómo Te Sientes</vt:lpstr>
      <vt:lpstr>Speak with a Trusted Adult/ Habla Con Un Adulto De Confianza</vt:lpstr>
      <vt:lpstr>Tense and Relax Your Muscles/ Se Tensa Y Se Relaja Tus Músculos</vt:lpstr>
      <vt:lpstr>Name the Feeling/ Nombra El Sentimiento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Thompson</dc:creator>
  <cp:lastModifiedBy>Alexis Thompson</cp:lastModifiedBy>
  <cp:revision>31</cp:revision>
  <dcterms:created xsi:type="dcterms:W3CDTF">2019-02-09T03:18:29Z</dcterms:created>
  <dcterms:modified xsi:type="dcterms:W3CDTF">2019-03-04T22:55:34Z</dcterms:modified>
</cp:coreProperties>
</file>